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301" r:id="rId6"/>
    <p:sldId id="328" r:id="rId7"/>
    <p:sldId id="291" r:id="rId8"/>
    <p:sldId id="405" r:id="rId9"/>
    <p:sldId id="411" r:id="rId10"/>
    <p:sldId id="427" r:id="rId11"/>
    <p:sldId id="409" r:id="rId12"/>
    <p:sldId id="410" r:id="rId13"/>
    <p:sldId id="412" r:id="rId14"/>
    <p:sldId id="415" r:id="rId15"/>
    <p:sldId id="416" r:id="rId16"/>
    <p:sldId id="438" r:id="rId17"/>
    <p:sldId id="413" r:id="rId18"/>
    <p:sldId id="414" r:id="rId19"/>
    <p:sldId id="429" r:id="rId20"/>
    <p:sldId id="430" r:id="rId21"/>
    <p:sldId id="428" r:id="rId22"/>
    <p:sldId id="431" r:id="rId23"/>
    <p:sldId id="432" r:id="rId24"/>
    <p:sldId id="436" r:id="rId25"/>
    <p:sldId id="437" r:id="rId26"/>
  </p:sldIdLst>
  <p:sldSz cx="12192000" cy="6858000"/>
  <p:notesSz cx="6794500" cy="99314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AA9409-85F0-4953-8288-862EBC113CE2}" v="20" dt="2022-03-02T13:54:02.835"/>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324" autoAdjust="0"/>
  </p:normalViewPr>
  <p:slideViewPr>
    <p:cSldViewPr snapToGrid="0">
      <p:cViewPr varScale="1">
        <p:scale>
          <a:sx n="87" d="100"/>
          <a:sy n="87" d="100"/>
        </p:scale>
        <p:origin x="13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94D26A04-4406-4D99-9E7A-0C46803CD4A9}"/>
    <pc:docChg chg="undo custSel addSld delSld modSld sldOrd modNotesMaster">
      <pc:chgData name="Knud Funch | Sound Hub Denmark" userId="11fd6e67-6ba5-462a-9cba-49086f95a5d8" providerId="ADAL" clId="{94D26A04-4406-4D99-9E7A-0C46803CD4A9}" dt="2021-11-30T14:33:40.971" v="13873"/>
      <pc:docMkLst>
        <pc:docMk/>
      </pc:docMkLst>
      <pc:sldChg chg="addSp delSp modSp mod setBg setClrOvrMap modNotesTx">
        <pc:chgData name="Knud Funch | Sound Hub Denmark" userId="11fd6e67-6ba5-462a-9cba-49086f95a5d8" providerId="ADAL" clId="{94D26A04-4406-4D99-9E7A-0C46803CD4A9}" dt="2021-11-30T14:24:17.049" v="13498" actId="20577"/>
        <pc:sldMkLst>
          <pc:docMk/>
          <pc:sldMk cId="3772073839" sldId="256"/>
        </pc:sldMkLst>
        <pc:spChg chg="mod">
          <ac:chgData name="Knud Funch | Sound Hub Denmark" userId="11fd6e67-6ba5-462a-9cba-49086f95a5d8" providerId="ADAL" clId="{94D26A04-4406-4D99-9E7A-0C46803CD4A9}" dt="2021-11-29T09:07:11.964" v="9169" actId="26606"/>
          <ac:spMkLst>
            <pc:docMk/>
            <pc:sldMk cId="3772073839" sldId="256"/>
            <ac:spMk id="2" creationId="{22FEE258-8EDE-4A5D-B529-BB9B64AD3801}"/>
          </ac:spMkLst>
        </pc:spChg>
        <pc:spChg chg="mod">
          <ac:chgData name="Knud Funch | Sound Hub Denmark" userId="11fd6e67-6ba5-462a-9cba-49086f95a5d8" providerId="ADAL" clId="{94D26A04-4406-4D99-9E7A-0C46803CD4A9}" dt="2021-11-29T09:07:11.964" v="9169" actId="26606"/>
          <ac:spMkLst>
            <pc:docMk/>
            <pc:sldMk cId="3772073839" sldId="256"/>
            <ac:spMk id="3" creationId="{4428883D-8043-4AB3-A067-46CF924201BC}"/>
          </ac:spMkLst>
        </pc:spChg>
        <pc:spChg chg="add del">
          <ac:chgData name="Knud Funch | Sound Hub Denmark" userId="11fd6e67-6ba5-462a-9cba-49086f95a5d8" providerId="ADAL" clId="{94D26A04-4406-4D99-9E7A-0C46803CD4A9}" dt="2021-11-29T09:07:41.442" v="9171" actId="26606"/>
          <ac:spMkLst>
            <pc:docMk/>
            <pc:sldMk cId="3772073839" sldId="256"/>
            <ac:spMk id="9" creationId="{0671A8AE-40A1-4631-A6B8-581AFF065482}"/>
          </ac:spMkLst>
        </pc:spChg>
        <pc:spChg chg="add del">
          <ac:chgData name="Knud Funch | Sound Hub Denmark" userId="11fd6e67-6ba5-462a-9cba-49086f95a5d8" providerId="ADAL" clId="{94D26A04-4406-4D99-9E7A-0C46803CD4A9}" dt="2021-11-29T09:07:41.442" v="9171" actId="26606"/>
          <ac:spMkLst>
            <pc:docMk/>
            <pc:sldMk cId="3772073839" sldId="256"/>
            <ac:spMk id="11" creationId="{AB58EF07-17C2-48CF-ABB0-EEF1F17CB8F0}"/>
          </ac:spMkLst>
        </pc:spChg>
        <pc:spChg chg="add del">
          <ac:chgData name="Knud Funch | Sound Hub Denmark" userId="11fd6e67-6ba5-462a-9cba-49086f95a5d8" providerId="ADAL" clId="{94D26A04-4406-4D99-9E7A-0C46803CD4A9}" dt="2021-11-29T09:07:41.442" v="9171" actId="26606"/>
          <ac:spMkLst>
            <pc:docMk/>
            <pc:sldMk cId="3772073839" sldId="256"/>
            <ac:spMk id="13" creationId="{AF2F604E-43BE-4DC3-B983-E071523364F8}"/>
          </ac:spMkLst>
        </pc:spChg>
        <pc:spChg chg="add del">
          <ac:chgData name="Knud Funch | Sound Hub Denmark" userId="11fd6e67-6ba5-462a-9cba-49086f95a5d8" providerId="ADAL" clId="{94D26A04-4406-4D99-9E7A-0C46803CD4A9}" dt="2021-11-29T09:07:41.442" v="9171" actId="26606"/>
          <ac:spMkLst>
            <pc:docMk/>
            <pc:sldMk cId="3772073839" sldId="256"/>
            <ac:spMk id="15" creationId="{08C9B587-E65E-4B52-B37C-ABEBB6E87928}"/>
          </ac:spMkLst>
        </pc:spChg>
        <pc:spChg chg="add">
          <ac:chgData name="Knud Funch | Sound Hub Denmark" userId="11fd6e67-6ba5-462a-9cba-49086f95a5d8" providerId="ADAL" clId="{94D26A04-4406-4D99-9E7A-0C46803CD4A9}" dt="2021-11-29T09:07:41.442" v="9171" actId="26606"/>
          <ac:spMkLst>
            <pc:docMk/>
            <pc:sldMk cId="3772073839" sldId="256"/>
            <ac:spMk id="20" creationId="{E91DC736-0EF8-4F87-9146-EBF1D2EE4D3D}"/>
          </ac:spMkLst>
        </pc:spChg>
        <pc:spChg chg="add">
          <ac:chgData name="Knud Funch | Sound Hub Denmark" userId="11fd6e67-6ba5-462a-9cba-49086f95a5d8" providerId="ADAL" clId="{94D26A04-4406-4D99-9E7A-0C46803CD4A9}" dt="2021-11-29T09:07:41.442" v="9171" actId="26606"/>
          <ac:spMkLst>
            <pc:docMk/>
            <pc:sldMk cId="3772073839" sldId="256"/>
            <ac:spMk id="22" creationId="{097CD68E-23E3-4007-8847-CD0944C4F7BE}"/>
          </ac:spMkLst>
        </pc:spChg>
        <pc:spChg chg="add">
          <ac:chgData name="Knud Funch | Sound Hub Denmark" userId="11fd6e67-6ba5-462a-9cba-49086f95a5d8" providerId="ADAL" clId="{94D26A04-4406-4D99-9E7A-0C46803CD4A9}" dt="2021-11-29T09:07:41.442" v="9171" actId="26606"/>
          <ac:spMkLst>
            <pc:docMk/>
            <pc:sldMk cId="3772073839" sldId="256"/>
            <ac:spMk id="24" creationId="{AF2F604E-43BE-4DC3-B983-E071523364F8}"/>
          </ac:spMkLst>
        </pc:spChg>
        <pc:spChg chg="add">
          <ac:chgData name="Knud Funch | Sound Hub Denmark" userId="11fd6e67-6ba5-462a-9cba-49086f95a5d8" providerId="ADAL" clId="{94D26A04-4406-4D99-9E7A-0C46803CD4A9}" dt="2021-11-29T09:07:41.442" v="9171" actId="26606"/>
          <ac:spMkLst>
            <pc:docMk/>
            <pc:sldMk cId="3772073839" sldId="256"/>
            <ac:spMk id="26" creationId="{08C9B587-E65E-4B52-B37C-ABEBB6E87928}"/>
          </ac:spMkLst>
        </pc:spChg>
        <pc:picChg chg="add mod ord">
          <ac:chgData name="Knud Funch | Sound Hub Denmark" userId="11fd6e67-6ba5-462a-9cba-49086f95a5d8" providerId="ADAL" clId="{94D26A04-4406-4D99-9E7A-0C46803CD4A9}" dt="2021-11-29T09:08:24.077" v="9173" actId="1076"/>
          <ac:picMkLst>
            <pc:docMk/>
            <pc:sldMk cId="3772073839" sldId="256"/>
            <ac:picMk id="4" creationId="{8E258E98-0128-498F-ACE0-F5484286299E}"/>
          </ac:picMkLst>
        </pc:picChg>
      </pc:sldChg>
      <pc:sldChg chg="modSp modNotesTx">
        <pc:chgData name="Knud Funch | Sound Hub Denmark" userId="11fd6e67-6ba5-462a-9cba-49086f95a5d8" providerId="ADAL" clId="{94D26A04-4406-4D99-9E7A-0C46803CD4A9}" dt="2021-11-30T08:18:49.872" v="9528"/>
        <pc:sldMkLst>
          <pc:docMk/>
          <pc:sldMk cId="722134497" sldId="291"/>
        </pc:sldMkLst>
        <pc:picChg chg="mod">
          <ac:chgData name="Knud Funch | Sound Hub Denmark" userId="11fd6e67-6ba5-462a-9cba-49086f95a5d8" providerId="ADAL" clId="{94D26A04-4406-4D99-9E7A-0C46803CD4A9}" dt="2021-11-30T07:41:39.081" v="9488"/>
          <ac:picMkLst>
            <pc:docMk/>
            <pc:sldMk cId="722134497" sldId="291"/>
            <ac:picMk id="7" creationId="{174B0EF5-ADC0-402E-8CB1-2194ECB724DF}"/>
          </ac:picMkLst>
        </pc:picChg>
        <pc:picChg chg="mod">
          <ac:chgData name="Knud Funch | Sound Hub Denmark" userId="11fd6e67-6ba5-462a-9cba-49086f95a5d8" providerId="ADAL" clId="{94D26A04-4406-4D99-9E7A-0C46803CD4A9}" dt="2021-11-24T14:17:53.964" v="8850"/>
          <ac:picMkLst>
            <pc:docMk/>
            <pc:sldMk cId="722134497" sldId="291"/>
            <ac:picMk id="9" creationId="{1F1344C8-03B7-45FD-97D7-0B7785014DB2}"/>
          </ac:picMkLst>
        </pc:picChg>
        <pc:picChg chg="mod">
          <ac:chgData name="Knud Funch | Sound Hub Denmark" userId="11fd6e67-6ba5-462a-9cba-49086f95a5d8" providerId="ADAL" clId="{94D26A04-4406-4D99-9E7A-0C46803CD4A9}" dt="2021-11-30T08:05:57.326" v="9521"/>
          <ac:picMkLst>
            <pc:docMk/>
            <pc:sldMk cId="722134497" sldId="291"/>
            <ac:picMk id="11" creationId="{AFAF9515-8067-483D-BCF8-E7DBBA2E84C5}"/>
          </ac:picMkLst>
        </pc:picChg>
        <pc:picChg chg="mod">
          <ac:chgData name="Knud Funch | Sound Hub Denmark" userId="11fd6e67-6ba5-462a-9cba-49086f95a5d8" providerId="ADAL" clId="{94D26A04-4406-4D99-9E7A-0C46803CD4A9}" dt="2021-11-24T14:22:11.366" v="9046"/>
          <ac:picMkLst>
            <pc:docMk/>
            <pc:sldMk cId="722134497" sldId="291"/>
            <ac:picMk id="13" creationId="{E5E5DBD0-1F06-4D2B-8DCD-A44EC59A3539}"/>
          </ac:picMkLst>
        </pc:picChg>
        <pc:picChg chg="mod">
          <ac:chgData name="Knud Funch | Sound Hub Denmark" userId="11fd6e67-6ba5-462a-9cba-49086f95a5d8" providerId="ADAL" clId="{94D26A04-4406-4D99-9E7A-0C46803CD4A9}" dt="2021-11-30T07:44:16.311" v="9489"/>
          <ac:picMkLst>
            <pc:docMk/>
            <pc:sldMk cId="722134497" sldId="291"/>
            <ac:picMk id="14" creationId="{31B02A0C-E5A9-4382-814E-BDAE9272BCE8}"/>
          </ac:picMkLst>
        </pc:picChg>
        <pc:picChg chg="mod">
          <ac:chgData name="Knud Funch | Sound Hub Denmark" userId="11fd6e67-6ba5-462a-9cba-49086f95a5d8" providerId="ADAL" clId="{94D26A04-4406-4D99-9E7A-0C46803CD4A9}" dt="2021-11-30T07:47:28.832" v="9492"/>
          <ac:picMkLst>
            <pc:docMk/>
            <pc:sldMk cId="722134497" sldId="291"/>
            <ac:picMk id="15" creationId="{C33240CD-9532-4754-B381-76E0AB96CC08}"/>
          </ac:picMkLst>
        </pc:picChg>
        <pc:picChg chg="mod">
          <ac:chgData name="Knud Funch | Sound Hub Denmark" userId="11fd6e67-6ba5-462a-9cba-49086f95a5d8" providerId="ADAL" clId="{94D26A04-4406-4D99-9E7A-0C46803CD4A9}" dt="2021-11-30T08:18:49.872" v="9528"/>
          <ac:picMkLst>
            <pc:docMk/>
            <pc:sldMk cId="722134497" sldId="291"/>
            <ac:picMk id="16" creationId="{EDC4078B-4092-49AC-A446-54A44C461FB8}"/>
          </ac:picMkLst>
        </pc:picChg>
        <pc:picChg chg="mod">
          <ac:chgData name="Knud Funch | Sound Hub Denmark" userId="11fd6e67-6ba5-462a-9cba-49086f95a5d8" providerId="ADAL" clId="{94D26A04-4406-4D99-9E7A-0C46803CD4A9}" dt="2021-11-30T08:08:47.594" v="9524"/>
          <ac:picMkLst>
            <pc:docMk/>
            <pc:sldMk cId="722134497" sldId="291"/>
            <ac:picMk id="17" creationId="{7A80FF15-9F5B-4BD4-AD64-BF75483B2E46}"/>
          </ac:picMkLst>
        </pc:picChg>
      </pc:sldChg>
      <pc:sldChg chg="modSp modNotesTx">
        <pc:chgData name="Knud Funch | Sound Hub Denmark" userId="11fd6e67-6ba5-462a-9cba-49086f95a5d8" providerId="ADAL" clId="{94D26A04-4406-4D99-9E7A-0C46803CD4A9}" dt="2021-11-24T07:18:15.614" v="6975" actId="20577"/>
        <pc:sldMkLst>
          <pc:docMk/>
          <pc:sldMk cId="2912027346" sldId="301"/>
        </pc:sldMkLst>
        <pc:picChg chg="mod">
          <ac:chgData name="Knud Funch | Sound Hub Denmark" userId="11fd6e67-6ba5-462a-9cba-49086f95a5d8" providerId="ADAL" clId="{94D26A04-4406-4D99-9E7A-0C46803CD4A9}" dt="2021-11-16T12:33:22.413" v="2445"/>
          <ac:picMkLst>
            <pc:docMk/>
            <pc:sldMk cId="2912027346" sldId="301"/>
            <ac:picMk id="1025" creationId="{BAD3682D-79EB-41D6-91CB-BE47A47E7D53}"/>
          </ac:picMkLst>
        </pc:picChg>
        <pc:picChg chg="mod">
          <ac:chgData name="Knud Funch | Sound Hub Denmark" userId="11fd6e67-6ba5-462a-9cba-49086f95a5d8" providerId="ADAL" clId="{94D26A04-4406-4D99-9E7A-0C46803CD4A9}" dt="2021-11-16T12:34:21.922" v="2446"/>
          <ac:picMkLst>
            <pc:docMk/>
            <pc:sldMk cId="2912027346" sldId="301"/>
            <ac:picMk id="2050" creationId="{B86F36B7-CA1A-4B67-A954-1F82CE3523E2}"/>
          </ac:picMkLst>
        </pc:picChg>
      </pc:sldChg>
      <pc:sldChg chg="addSp delSp modSp mod modNotesTx">
        <pc:chgData name="Knud Funch | Sound Hub Denmark" userId="11fd6e67-6ba5-462a-9cba-49086f95a5d8" providerId="ADAL" clId="{94D26A04-4406-4D99-9E7A-0C46803CD4A9}" dt="2021-11-30T14:33:40.971" v="13873"/>
        <pc:sldMkLst>
          <pc:docMk/>
          <pc:sldMk cId="1082206077" sldId="328"/>
        </pc:sldMkLst>
        <pc:grpChg chg="add mod">
          <ac:chgData name="Knud Funch | Sound Hub Denmark" userId="11fd6e67-6ba5-462a-9cba-49086f95a5d8" providerId="ADAL" clId="{94D26A04-4406-4D99-9E7A-0C46803CD4A9}" dt="2021-11-16T14:28:32.361" v="2525" actId="1076"/>
          <ac:grpSpMkLst>
            <pc:docMk/>
            <pc:sldMk cId="1082206077" sldId="328"/>
            <ac:grpSpMk id="17" creationId="{FD5F9BE6-DD5E-483D-80EA-1DE089038ADD}"/>
          </ac:grpSpMkLst>
        </pc:grpChg>
        <pc:picChg chg="del">
          <ac:chgData name="Knud Funch | Sound Hub Denmark" userId="11fd6e67-6ba5-462a-9cba-49086f95a5d8" providerId="ADAL" clId="{94D26A04-4406-4D99-9E7A-0C46803CD4A9}" dt="2021-11-16T13:12:43.703" v="2451" actId="478"/>
          <ac:picMkLst>
            <pc:docMk/>
            <pc:sldMk cId="1082206077" sldId="328"/>
            <ac:picMk id="11" creationId="{DF5F7CE4-C631-4B85-B7AA-EFFB3B975168}"/>
          </ac:picMkLst>
        </pc:picChg>
        <pc:picChg chg="add del mod">
          <ac:chgData name="Knud Funch | Sound Hub Denmark" userId="11fd6e67-6ba5-462a-9cba-49086f95a5d8" providerId="ADAL" clId="{94D26A04-4406-4D99-9E7A-0C46803CD4A9}" dt="2021-11-16T14:25:29.177" v="2513" actId="478"/>
          <ac:picMkLst>
            <pc:docMk/>
            <pc:sldMk cId="1082206077" sldId="328"/>
            <ac:picMk id="12" creationId="{FD73C390-E99F-463E-B6D0-856A5038E997}"/>
          </ac:picMkLst>
        </pc:picChg>
        <pc:picChg chg="mod ord">
          <ac:chgData name="Knud Funch | Sound Hub Denmark" userId="11fd6e67-6ba5-462a-9cba-49086f95a5d8" providerId="ADAL" clId="{94D26A04-4406-4D99-9E7A-0C46803CD4A9}" dt="2021-11-16T14:29:05.212" v="2526" actId="1076"/>
          <ac:picMkLst>
            <pc:docMk/>
            <pc:sldMk cId="1082206077" sldId="328"/>
            <ac:picMk id="19" creationId="{743DC5E6-5581-432B-9FDC-6E5AC635693D}"/>
          </ac:picMkLst>
        </pc:picChg>
        <pc:picChg chg="mod">
          <ac:chgData name="Knud Funch | Sound Hub Denmark" userId="11fd6e67-6ba5-462a-9cba-49086f95a5d8" providerId="ADAL" clId="{94D26A04-4406-4D99-9E7A-0C46803CD4A9}" dt="2021-11-16T14:26:43.293" v="2517"/>
          <ac:picMkLst>
            <pc:docMk/>
            <pc:sldMk cId="1082206077" sldId="328"/>
            <ac:picMk id="20" creationId="{C2740A71-558D-4098-8901-B4175E98110B}"/>
          </ac:picMkLst>
        </pc:picChg>
        <pc:picChg chg="add del mod">
          <ac:chgData name="Knud Funch | Sound Hub Denmark" userId="11fd6e67-6ba5-462a-9cba-49086f95a5d8" providerId="ADAL" clId="{94D26A04-4406-4D99-9E7A-0C46803CD4A9}" dt="2021-11-23T14:28:07.350" v="6247" actId="14100"/>
          <ac:picMkLst>
            <pc:docMk/>
            <pc:sldMk cId="1082206077" sldId="328"/>
            <ac:picMk id="1026" creationId="{8859CE8E-710D-4964-8762-54C6D0CCC7B0}"/>
          </ac:picMkLst>
        </pc:picChg>
      </pc:sldChg>
      <pc:sldChg chg="delSp modSp mod modNotesTx">
        <pc:chgData name="Knud Funch | Sound Hub Denmark" userId="11fd6e67-6ba5-462a-9cba-49086f95a5d8" providerId="ADAL" clId="{94D26A04-4406-4D99-9E7A-0C46803CD4A9}" dt="2021-11-30T08:39:42.141" v="9975" actId="1076"/>
        <pc:sldMkLst>
          <pc:docMk/>
          <pc:sldMk cId="2238648250" sldId="405"/>
        </pc:sldMkLst>
        <pc:spChg chg="del">
          <ac:chgData name="Knud Funch | Sound Hub Denmark" userId="11fd6e67-6ba5-462a-9cba-49086f95a5d8" providerId="ADAL" clId="{94D26A04-4406-4D99-9E7A-0C46803CD4A9}" dt="2021-11-16T11:39:52.802" v="808" actId="478"/>
          <ac:spMkLst>
            <pc:docMk/>
            <pc:sldMk cId="2238648250" sldId="405"/>
            <ac:spMk id="14" creationId="{FF8D1F7C-C726-48EF-8A0C-D60D2A7B4ABA}"/>
          </ac:spMkLst>
        </pc:spChg>
        <pc:picChg chg="mod">
          <ac:chgData name="Knud Funch | Sound Hub Denmark" userId="11fd6e67-6ba5-462a-9cba-49086f95a5d8" providerId="ADAL" clId="{94D26A04-4406-4D99-9E7A-0C46803CD4A9}" dt="2021-11-30T08:39:42.141" v="9975" actId="1076"/>
          <ac:picMkLst>
            <pc:docMk/>
            <pc:sldMk cId="2238648250" sldId="405"/>
            <ac:picMk id="4" creationId="{05503E7B-8BA6-4E84-98B0-4F7EE47AD196}"/>
          </ac:picMkLst>
        </pc:picChg>
        <pc:picChg chg="mod">
          <ac:chgData name="Knud Funch | Sound Hub Denmark" userId="11fd6e67-6ba5-462a-9cba-49086f95a5d8" providerId="ADAL" clId="{94D26A04-4406-4D99-9E7A-0C46803CD4A9}" dt="2021-11-30T08:39:18.311" v="9965" actId="1076"/>
          <ac:picMkLst>
            <pc:docMk/>
            <pc:sldMk cId="2238648250" sldId="405"/>
            <ac:picMk id="1025" creationId="{01CEC56A-5E90-4619-84FE-E154906CD2B3}"/>
          </ac:picMkLst>
        </pc:picChg>
        <pc:picChg chg="mod">
          <ac:chgData name="Knud Funch | Sound Hub Denmark" userId="11fd6e67-6ba5-462a-9cba-49086f95a5d8" providerId="ADAL" clId="{94D26A04-4406-4D99-9E7A-0C46803CD4A9}" dt="2021-11-30T08:39:30.285" v="9969" actId="1076"/>
          <ac:picMkLst>
            <pc:docMk/>
            <pc:sldMk cId="2238648250" sldId="405"/>
            <ac:picMk id="1027" creationId="{FBAE8274-02BD-4FBE-8367-83D0B6418879}"/>
          </ac:picMkLst>
        </pc:picChg>
        <pc:picChg chg="mod">
          <ac:chgData name="Knud Funch | Sound Hub Denmark" userId="11fd6e67-6ba5-462a-9cba-49086f95a5d8" providerId="ADAL" clId="{94D26A04-4406-4D99-9E7A-0C46803CD4A9}" dt="2021-11-30T08:39:21.300" v="9966" actId="1076"/>
          <ac:picMkLst>
            <pc:docMk/>
            <pc:sldMk cId="2238648250" sldId="405"/>
            <ac:picMk id="1029" creationId="{CCDD8BE4-E7D4-416C-8D71-C0182442EAA7}"/>
          </ac:picMkLst>
        </pc:picChg>
        <pc:picChg chg="mod">
          <ac:chgData name="Knud Funch | Sound Hub Denmark" userId="11fd6e67-6ba5-462a-9cba-49086f95a5d8" providerId="ADAL" clId="{94D26A04-4406-4D99-9E7A-0C46803CD4A9}" dt="2021-11-30T08:39:36.788" v="9973" actId="1076"/>
          <ac:picMkLst>
            <pc:docMk/>
            <pc:sldMk cId="2238648250" sldId="405"/>
            <ac:picMk id="1031" creationId="{95E195FC-D50E-49C4-B69C-551B1F937B36}"/>
          </ac:picMkLst>
        </pc:picChg>
        <pc:picChg chg="mod">
          <ac:chgData name="Knud Funch | Sound Hub Denmark" userId="11fd6e67-6ba5-462a-9cba-49086f95a5d8" providerId="ADAL" clId="{94D26A04-4406-4D99-9E7A-0C46803CD4A9}" dt="2021-11-30T08:39:28.732" v="9968" actId="1076"/>
          <ac:picMkLst>
            <pc:docMk/>
            <pc:sldMk cId="2238648250" sldId="405"/>
            <ac:picMk id="2050" creationId="{F6C42D40-2B99-44AB-ADE5-0675C2269439}"/>
          </ac:picMkLst>
        </pc:picChg>
      </pc:sldChg>
      <pc:sldChg chg="addSp delSp modSp add mod">
        <pc:chgData name="Knud Funch | Sound Hub Denmark" userId="11fd6e67-6ba5-462a-9cba-49086f95a5d8" providerId="ADAL" clId="{94D26A04-4406-4D99-9E7A-0C46803CD4A9}" dt="2021-11-09T10:55:05.024" v="73" actId="14100"/>
        <pc:sldMkLst>
          <pc:docMk/>
          <pc:sldMk cId="35359827" sldId="406"/>
        </pc:sldMkLst>
        <pc:spChg chg="mod">
          <ac:chgData name="Knud Funch | Sound Hub Denmark" userId="11fd6e67-6ba5-462a-9cba-49086f95a5d8" providerId="ADAL" clId="{94D26A04-4406-4D99-9E7A-0C46803CD4A9}" dt="2021-11-09T10:46:51.149" v="66" actId="20577"/>
          <ac:spMkLst>
            <pc:docMk/>
            <pc:sldMk cId="35359827" sldId="406"/>
            <ac:spMk id="10" creationId="{2368961C-D9B7-4775-9F98-2EA0607069B7}"/>
          </ac:spMkLst>
        </pc:spChg>
        <pc:spChg chg="del">
          <ac:chgData name="Knud Funch | Sound Hub Denmark" userId="11fd6e67-6ba5-462a-9cba-49086f95a5d8" providerId="ADAL" clId="{94D26A04-4406-4D99-9E7A-0C46803CD4A9}" dt="2021-11-09T10:46:31.036" v="6" actId="478"/>
          <ac:spMkLst>
            <pc:docMk/>
            <pc:sldMk cId="35359827" sldId="406"/>
            <ac:spMk id="14" creationId="{FF8D1F7C-C726-48EF-8A0C-D60D2A7B4ABA}"/>
          </ac:spMkLst>
        </pc:spChg>
        <pc:spChg chg="add mod">
          <ac:chgData name="Knud Funch | Sound Hub Denmark" userId="11fd6e67-6ba5-462a-9cba-49086f95a5d8" providerId="ADAL" clId="{94D26A04-4406-4D99-9E7A-0C46803CD4A9}" dt="2021-11-09T10:55:05.024" v="73" actId="14100"/>
          <ac:spMkLst>
            <pc:docMk/>
            <pc:sldMk cId="35359827" sldId="406"/>
            <ac:spMk id="17" creationId="{F745237D-A405-4369-B8F7-B5560164193F}"/>
          </ac:spMkLst>
        </pc:spChg>
        <pc:picChg chg="add mod">
          <ac:chgData name="Knud Funch | Sound Hub Denmark" userId="11fd6e67-6ba5-462a-9cba-49086f95a5d8" providerId="ADAL" clId="{94D26A04-4406-4D99-9E7A-0C46803CD4A9}" dt="2021-11-09T10:54:37.136" v="69" actId="1076"/>
          <ac:picMkLst>
            <pc:docMk/>
            <pc:sldMk cId="35359827" sldId="406"/>
            <ac:picMk id="3" creationId="{B5BCCDA3-6FF7-4E9A-BB8B-3A788DAB2C11}"/>
          </ac:picMkLst>
        </pc:picChg>
        <pc:picChg chg="del">
          <ac:chgData name="Knud Funch | Sound Hub Denmark" userId="11fd6e67-6ba5-462a-9cba-49086f95a5d8" providerId="ADAL" clId="{94D26A04-4406-4D99-9E7A-0C46803CD4A9}" dt="2021-11-09T10:46:28.687" v="5" actId="478"/>
          <ac:picMkLst>
            <pc:docMk/>
            <pc:sldMk cId="35359827" sldId="406"/>
            <ac:picMk id="4" creationId="{05503E7B-8BA6-4E84-98B0-4F7EE47AD196}"/>
          </ac:picMkLst>
        </pc:picChg>
        <pc:picChg chg="del">
          <ac:chgData name="Knud Funch | Sound Hub Denmark" userId="11fd6e67-6ba5-462a-9cba-49086f95a5d8" providerId="ADAL" clId="{94D26A04-4406-4D99-9E7A-0C46803CD4A9}" dt="2021-11-09T10:46:25.933" v="1" actId="478"/>
          <ac:picMkLst>
            <pc:docMk/>
            <pc:sldMk cId="35359827" sldId="406"/>
            <ac:picMk id="1025" creationId="{01CEC56A-5E90-4619-84FE-E154906CD2B3}"/>
          </ac:picMkLst>
        </pc:picChg>
        <pc:picChg chg="del">
          <ac:chgData name="Knud Funch | Sound Hub Denmark" userId="11fd6e67-6ba5-462a-9cba-49086f95a5d8" providerId="ADAL" clId="{94D26A04-4406-4D99-9E7A-0C46803CD4A9}" dt="2021-11-09T10:46:27.370" v="3" actId="478"/>
          <ac:picMkLst>
            <pc:docMk/>
            <pc:sldMk cId="35359827" sldId="406"/>
            <ac:picMk id="1027" creationId="{FBAE8274-02BD-4FBE-8367-83D0B6418879}"/>
          </ac:picMkLst>
        </pc:picChg>
        <pc:picChg chg="del">
          <ac:chgData name="Knud Funch | Sound Hub Denmark" userId="11fd6e67-6ba5-462a-9cba-49086f95a5d8" providerId="ADAL" clId="{94D26A04-4406-4D99-9E7A-0C46803CD4A9}" dt="2021-11-09T10:46:26.679" v="2" actId="478"/>
          <ac:picMkLst>
            <pc:docMk/>
            <pc:sldMk cId="35359827" sldId="406"/>
            <ac:picMk id="1029" creationId="{CCDD8BE4-E7D4-416C-8D71-C0182442EAA7}"/>
          </ac:picMkLst>
        </pc:picChg>
        <pc:picChg chg="del">
          <ac:chgData name="Knud Funch | Sound Hub Denmark" userId="11fd6e67-6ba5-462a-9cba-49086f95a5d8" providerId="ADAL" clId="{94D26A04-4406-4D99-9E7A-0C46803CD4A9}" dt="2021-11-09T10:46:31.986" v="7" actId="478"/>
          <ac:picMkLst>
            <pc:docMk/>
            <pc:sldMk cId="35359827" sldId="406"/>
            <ac:picMk id="1031" creationId="{95E195FC-D50E-49C4-B69C-551B1F937B36}"/>
          </ac:picMkLst>
        </pc:picChg>
        <pc:picChg chg="del">
          <ac:chgData name="Knud Funch | Sound Hub Denmark" userId="11fd6e67-6ba5-462a-9cba-49086f95a5d8" providerId="ADAL" clId="{94D26A04-4406-4D99-9E7A-0C46803CD4A9}" dt="2021-11-09T10:46:27.993" v="4" actId="478"/>
          <ac:picMkLst>
            <pc:docMk/>
            <pc:sldMk cId="35359827" sldId="406"/>
            <ac:picMk id="2050" creationId="{F6C42D40-2B99-44AB-ADE5-0675C2269439}"/>
          </ac:picMkLst>
        </pc:picChg>
      </pc:sldChg>
      <pc:sldChg chg="addSp modSp new del">
        <pc:chgData name="Knud Funch | Sound Hub Denmark" userId="11fd6e67-6ba5-462a-9cba-49086f95a5d8" providerId="ADAL" clId="{94D26A04-4406-4D99-9E7A-0C46803CD4A9}" dt="2021-11-16T10:53:03.799" v="390" actId="47"/>
        <pc:sldMkLst>
          <pc:docMk/>
          <pc:sldMk cId="309452468" sldId="407"/>
        </pc:sldMkLst>
        <pc:picChg chg="add mod">
          <ac:chgData name="Knud Funch | Sound Hub Denmark" userId="11fd6e67-6ba5-462a-9cba-49086f95a5d8" providerId="ADAL" clId="{94D26A04-4406-4D99-9E7A-0C46803CD4A9}" dt="2021-11-09T10:56:04.838" v="79" actId="1076"/>
          <ac:picMkLst>
            <pc:docMk/>
            <pc:sldMk cId="309452468" sldId="407"/>
            <ac:picMk id="1025" creationId="{5B8929C5-822C-46FF-8F10-4935996447F6}"/>
          </ac:picMkLst>
        </pc:picChg>
      </pc:sldChg>
      <pc:sldChg chg="addSp modSp new mod">
        <pc:chgData name="Knud Funch | Sound Hub Denmark" userId="11fd6e67-6ba5-462a-9cba-49086f95a5d8" providerId="ADAL" clId="{94D26A04-4406-4D99-9E7A-0C46803CD4A9}" dt="2021-11-09T10:59:14.512" v="83" actId="1076"/>
        <pc:sldMkLst>
          <pc:docMk/>
          <pc:sldMk cId="2855727253" sldId="408"/>
        </pc:sldMkLst>
        <pc:spChg chg="add">
          <ac:chgData name="Knud Funch | Sound Hub Denmark" userId="11fd6e67-6ba5-462a-9cba-49086f95a5d8" providerId="ADAL" clId="{94D26A04-4406-4D99-9E7A-0C46803CD4A9}" dt="2021-11-09T10:57:06.628" v="81" actId="22"/>
          <ac:spMkLst>
            <pc:docMk/>
            <pc:sldMk cId="2855727253" sldId="408"/>
            <ac:spMk id="3" creationId="{B749133D-D472-4EA9-990F-141DD75E7A3F}"/>
          </ac:spMkLst>
        </pc:spChg>
        <pc:spChg chg="add mod">
          <ac:chgData name="Knud Funch | Sound Hub Denmark" userId="11fd6e67-6ba5-462a-9cba-49086f95a5d8" providerId="ADAL" clId="{94D26A04-4406-4D99-9E7A-0C46803CD4A9}" dt="2021-11-09T10:59:14.512" v="83" actId="1076"/>
          <ac:spMkLst>
            <pc:docMk/>
            <pc:sldMk cId="2855727253" sldId="408"/>
            <ac:spMk id="5" creationId="{21A94A91-3449-4475-B66E-7A59C8E9441B}"/>
          </ac:spMkLst>
        </pc:spChg>
      </pc:sldChg>
      <pc:sldChg chg="addSp delSp modSp new mod modAnim modNotesTx">
        <pc:chgData name="Knud Funch | Sound Hub Denmark" userId="11fd6e67-6ba5-462a-9cba-49086f95a5d8" providerId="ADAL" clId="{94D26A04-4406-4D99-9E7A-0C46803CD4A9}" dt="2021-11-30T12:03:11.925" v="11141" actId="20577"/>
        <pc:sldMkLst>
          <pc:docMk/>
          <pc:sldMk cId="1552203444" sldId="409"/>
        </pc:sldMkLst>
        <pc:spChg chg="add mod">
          <ac:chgData name="Knud Funch | Sound Hub Denmark" userId="11fd6e67-6ba5-462a-9cba-49086f95a5d8" providerId="ADAL" clId="{94D26A04-4406-4D99-9E7A-0C46803CD4A9}" dt="2021-11-30T10:29:06.168" v="10419" actId="20577"/>
          <ac:spMkLst>
            <pc:docMk/>
            <pc:sldMk cId="1552203444" sldId="409"/>
            <ac:spMk id="4" creationId="{6A3A7028-DCD0-47FB-840D-A6E66A392A1E}"/>
          </ac:spMkLst>
        </pc:spChg>
        <pc:spChg chg="add del mod">
          <ac:chgData name="Knud Funch | Sound Hub Denmark" userId="11fd6e67-6ba5-462a-9cba-49086f95a5d8" providerId="ADAL" clId="{94D26A04-4406-4D99-9E7A-0C46803CD4A9}" dt="2021-11-16T11:39:23.115" v="807" actId="478"/>
          <ac:spMkLst>
            <pc:docMk/>
            <pc:sldMk cId="1552203444" sldId="409"/>
            <ac:spMk id="4" creationId="{FDCA0BE3-2520-4EA9-A96E-52C98B933304}"/>
          </ac:spMkLst>
        </pc:spChg>
        <pc:spChg chg="mod">
          <ac:chgData name="Knud Funch | Sound Hub Denmark" userId="11fd6e67-6ba5-462a-9cba-49086f95a5d8" providerId="ADAL" clId="{94D26A04-4406-4D99-9E7A-0C46803CD4A9}" dt="2021-11-30T10:05:25.469" v="10333" actId="20577"/>
          <ac:spMkLst>
            <pc:docMk/>
            <pc:sldMk cId="1552203444" sldId="409"/>
            <ac:spMk id="7" creationId="{330F9216-4E1A-4F0C-9993-3EE548B28C7A}"/>
          </ac:spMkLst>
        </pc:spChg>
        <pc:grpChg chg="add mod">
          <ac:chgData name="Knud Funch | Sound Hub Denmark" userId="11fd6e67-6ba5-462a-9cba-49086f95a5d8" providerId="ADAL" clId="{94D26A04-4406-4D99-9E7A-0C46803CD4A9}" dt="2021-11-30T10:11:04.653" v="10400" actId="164"/>
          <ac:grpSpMkLst>
            <pc:docMk/>
            <pc:sldMk cId="1552203444" sldId="409"/>
            <ac:grpSpMk id="10" creationId="{1CB30CCB-3461-4B8F-B25E-3A7CD9FD4496}"/>
          </ac:grpSpMkLst>
        </pc:grpChg>
        <pc:picChg chg="add mod">
          <ac:chgData name="Knud Funch | Sound Hub Denmark" userId="11fd6e67-6ba5-462a-9cba-49086f95a5d8" providerId="ADAL" clId="{94D26A04-4406-4D99-9E7A-0C46803CD4A9}" dt="2021-11-10T11:08:31.190" v="90" actId="1076"/>
          <ac:picMkLst>
            <pc:docMk/>
            <pc:sldMk cId="1552203444" sldId="409"/>
            <ac:picMk id="2050" creationId="{319049A1-3AA8-417B-8996-9EA9F986064D}"/>
          </ac:picMkLst>
        </pc:picChg>
        <pc:cxnChg chg="add mod">
          <ac:chgData name="Knud Funch | Sound Hub Denmark" userId="11fd6e67-6ba5-462a-9cba-49086f95a5d8" providerId="ADAL" clId="{94D26A04-4406-4D99-9E7A-0C46803CD4A9}" dt="2021-11-30T10:11:04.653" v="10400" actId="164"/>
          <ac:cxnSpMkLst>
            <pc:docMk/>
            <pc:sldMk cId="1552203444" sldId="409"/>
            <ac:cxnSpMk id="3" creationId="{4B9C48FA-916B-4DC6-8A57-F201769DD2D8}"/>
          </ac:cxnSpMkLst>
        </pc:cxnChg>
      </pc:sldChg>
      <pc:sldChg chg="addSp delSp modSp new mod modNotesTx">
        <pc:chgData name="Knud Funch | Sound Hub Denmark" userId="11fd6e67-6ba5-462a-9cba-49086f95a5d8" providerId="ADAL" clId="{94D26A04-4406-4D99-9E7A-0C46803CD4A9}" dt="2021-11-30T12:07:12.198" v="11227" actId="20577"/>
        <pc:sldMkLst>
          <pc:docMk/>
          <pc:sldMk cId="3469174482" sldId="410"/>
        </pc:sldMkLst>
        <pc:spChg chg="add mod">
          <ac:chgData name="Knud Funch | Sound Hub Denmark" userId="11fd6e67-6ba5-462a-9cba-49086f95a5d8" providerId="ADAL" clId="{94D26A04-4406-4D99-9E7A-0C46803CD4A9}" dt="2021-11-30T12:07:12.198" v="11227" actId="20577"/>
          <ac:spMkLst>
            <pc:docMk/>
            <pc:sldMk cId="3469174482" sldId="410"/>
            <ac:spMk id="2" creationId="{DEAE3297-2287-4568-B50F-3CDB4A4AE7D6}"/>
          </ac:spMkLst>
        </pc:spChg>
        <pc:spChg chg="add mod">
          <ac:chgData name="Knud Funch | Sound Hub Denmark" userId="11fd6e67-6ba5-462a-9cba-49086f95a5d8" providerId="ADAL" clId="{94D26A04-4406-4D99-9E7A-0C46803CD4A9}" dt="2021-11-10T13:54:25.975" v="194" actId="20577"/>
          <ac:spMkLst>
            <pc:docMk/>
            <pc:sldMk cId="3469174482" sldId="410"/>
            <ac:spMk id="8" creationId="{11595469-17A4-45C4-82D6-EDA954B286A4}"/>
          </ac:spMkLst>
        </pc:spChg>
        <pc:picChg chg="add del mod">
          <ac:chgData name="Knud Funch | Sound Hub Denmark" userId="11fd6e67-6ba5-462a-9cba-49086f95a5d8" providerId="ADAL" clId="{94D26A04-4406-4D99-9E7A-0C46803CD4A9}" dt="2021-11-10T13:12:37.654" v="97" actId="478"/>
          <ac:picMkLst>
            <pc:docMk/>
            <pc:sldMk cId="3469174482" sldId="410"/>
            <ac:picMk id="3" creationId="{4D20729E-711A-43FA-8173-0E6610CF1FFA}"/>
          </ac:picMkLst>
        </pc:picChg>
        <pc:picChg chg="add del mod">
          <ac:chgData name="Knud Funch | Sound Hub Denmark" userId="11fd6e67-6ba5-462a-9cba-49086f95a5d8" providerId="ADAL" clId="{94D26A04-4406-4D99-9E7A-0C46803CD4A9}" dt="2021-11-10T13:40:16.701" v="101" actId="478"/>
          <ac:picMkLst>
            <pc:docMk/>
            <pc:sldMk cId="3469174482" sldId="410"/>
            <ac:picMk id="5" creationId="{2D4329A0-7BD2-4C0E-97D2-32CC1C05A063}"/>
          </ac:picMkLst>
        </pc:picChg>
        <pc:picChg chg="add del mod">
          <ac:chgData name="Knud Funch | Sound Hub Denmark" userId="11fd6e67-6ba5-462a-9cba-49086f95a5d8" providerId="ADAL" clId="{94D26A04-4406-4D99-9E7A-0C46803CD4A9}" dt="2021-11-10T14:04:36.121" v="196" actId="478"/>
          <ac:picMkLst>
            <pc:docMk/>
            <pc:sldMk cId="3469174482" sldId="410"/>
            <ac:picMk id="7" creationId="{A9E287DF-D5A7-44CA-820C-C9071344CCD9}"/>
          </ac:picMkLst>
        </pc:picChg>
        <pc:picChg chg="add mod">
          <ac:chgData name="Knud Funch | Sound Hub Denmark" userId="11fd6e67-6ba5-462a-9cba-49086f95a5d8" providerId="ADAL" clId="{94D26A04-4406-4D99-9E7A-0C46803CD4A9}" dt="2021-11-10T14:04:40.688" v="197" actId="1076"/>
          <ac:picMkLst>
            <pc:docMk/>
            <pc:sldMk cId="3469174482" sldId="410"/>
            <ac:picMk id="10" creationId="{74352956-BF79-45DB-82E2-B3951E4CA2B5}"/>
          </ac:picMkLst>
        </pc:picChg>
      </pc:sldChg>
      <pc:sldChg chg="addSp modSp new mod">
        <pc:chgData name="Knud Funch | Sound Hub Denmark" userId="11fd6e67-6ba5-462a-9cba-49086f95a5d8" providerId="ADAL" clId="{94D26A04-4406-4D99-9E7A-0C46803CD4A9}" dt="2021-11-10T15:15:25.533" v="200" actId="1076"/>
        <pc:sldMkLst>
          <pc:docMk/>
          <pc:sldMk cId="327445366" sldId="411"/>
        </pc:sldMkLst>
        <pc:spChg chg="add mod">
          <ac:chgData name="Knud Funch | Sound Hub Denmark" userId="11fd6e67-6ba5-462a-9cba-49086f95a5d8" providerId="ADAL" clId="{94D26A04-4406-4D99-9E7A-0C46803CD4A9}" dt="2021-11-10T15:15:25.533" v="200" actId="1076"/>
          <ac:spMkLst>
            <pc:docMk/>
            <pc:sldMk cId="327445366" sldId="411"/>
            <ac:spMk id="3" creationId="{73AC6F42-E7AD-4B72-ABEA-8763EC490D0E}"/>
          </ac:spMkLst>
        </pc:spChg>
      </pc:sldChg>
      <pc:sldChg chg="addSp delSp modSp mod modNotesTx">
        <pc:chgData name="Knud Funch | Sound Hub Denmark" userId="11fd6e67-6ba5-462a-9cba-49086f95a5d8" providerId="ADAL" clId="{94D26A04-4406-4D99-9E7A-0C46803CD4A9}" dt="2021-11-23T14:11:23.525" v="5970" actId="1076"/>
        <pc:sldMkLst>
          <pc:docMk/>
          <pc:sldMk cId="3516118732" sldId="411"/>
        </pc:sldMkLst>
        <pc:spChg chg="del">
          <ac:chgData name="Knud Funch | Sound Hub Denmark" userId="11fd6e67-6ba5-462a-9cba-49086f95a5d8" providerId="ADAL" clId="{94D26A04-4406-4D99-9E7A-0C46803CD4A9}" dt="2021-11-16T11:08:50.142" v="668" actId="478"/>
          <ac:spMkLst>
            <pc:docMk/>
            <pc:sldMk cId="3516118732" sldId="411"/>
            <ac:spMk id="15" creationId="{4DD71689-3B63-43B2-BA73-004F6DBE3FA9}"/>
          </ac:spMkLst>
        </pc:spChg>
        <pc:picChg chg="add mod">
          <ac:chgData name="Knud Funch | Sound Hub Denmark" userId="11fd6e67-6ba5-462a-9cba-49086f95a5d8" providerId="ADAL" clId="{94D26A04-4406-4D99-9E7A-0C46803CD4A9}" dt="2021-11-23T14:11:23.525" v="5970" actId="1076"/>
          <ac:picMkLst>
            <pc:docMk/>
            <pc:sldMk cId="3516118732" sldId="411"/>
            <ac:picMk id="3" creationId="{D88C0D02-F000-4479-9F06-8CBE66A23894}"/>
          </ac:picMkLst>
        </pc:picChg>
        <pc:picChg chg="mod">
          <ac:chgData name="Knud Funch | Sound Hub Denmark" userId="11fd6e67-6ba5-462a-9cba-49086f95a5d8" providerId="ADAL" clId="{94D26A04-4406-4D99-9E7A-0C46803CD4A9}" dt="2021-11-23T14:11:22.773" v="5969" actId="14100"/>
          <ac:picMkLst>
            <pc:docMk/>
            <pc:sldMk cId="3516118732" sldId="411"/>
            <ac:picMk id="5" creationId="{460C1D21-F66E-44B8-BABF-ACCE088383DF}"/>
          </ac:picMkLst>
        </pc:picChg>
        <pc:picChg chg="add del mod">
          <ac:chgData name="Knud Funch | Sound Hub Denmark" userId="11fd6e67-6ba5-462a-9cba-49086f95a5d8" providerId="ADAL" clId="{94D26A04-4406-4D99-9E7A-0C46803CD4A9}" dt="2021-11-23T14:11:21.172" v="5967"/>
          <ac:picMkLst>
            <pc:docMk/>
            <pc:sldMk cId="3516118732" sldId="411"/>
            <ac:picMk id="13" creationId="{DBBAE545-8C4B-4436-8D33-321F35F27052}"/>
          </ac:picMkLst>
        </pc:picChg>
      </pc:sldChg>
      <pc:sldChg chg="addSp delSp modSp mod modNotesTx">
        <pc:chgData name="Knud Funch | Sound Hub Denmark" userId="11fd6e67-6ba5-462a-9cba-49086f95a5d8" providerId="ADAL" clId="{94D26A04-4406-4D99-9E7A-0C46803CD4A9}" dt="2021-11-23T14:06:37.840" v="5947" actId="20577"/>
        <pc:sldMkLst>
          <pc:docMk/>
          <pc:sldMk cId="1462732654" sldId="412"/>
        </pc:sldMkLst>
        <pc:spChg chg="mod">
          <ac:chgData name="Knud Funch | Sound Hub Denmark" userId="11fd6e67-6ba5-462a-9cba-49086f95a5d8" providerId="ADAL" clId="{94D26A04-4406-4D99-9E7A-0C46803CD4A9}" dt="2021-11-17T12:40:34.120" v="3350" actId="1076"/>
          <ac:spMkLst>
            <pc:docMk/>
            <pc:sldMk cId="1462732654" sldId="412"/>
            <ac:spMk id="3" creationId="{A2B90E71-81DB-4491-9E8E-F87DB015DC28}"/>
          </ac:spMkLst>
        </pc:spChg>
        <pc:spChg chg="add mod">
          <ac:chgData name="Knud Funch | Sound Hub Denmark" userId="11fd6e67-6ba5-462a-9cba-49086f95a5d8" providerId="ADAL" clId="{94D26A04-4406-4D99-9E7A-0C46803CD4A9}" dt="2021-11-23T14:06:37.840" v="5947" actId="20577"/>
          <ac:spMkLst>
            <pc:docMk/>
            <pc:sldMk cId="1462732654" sldId="412"/>
            <ac:spMk id="12" creationId="{747E4722-E67C-4D76-955B-4BD276E83FCD}"/>
          </ac:spMkLst>
        </pc:spChg>
        <pc:graphicFrameChg chg="del mod modGraphic">
          <ac:chgData name="Knud Funch | Sound Hub Denmark" userId="11fd6e67-6ba5-462a-9cba-49086f95a5d8" providerId="ADAL" clId="{94D26A04-4406-4D99-9E7A-0C46803CD4A9}" dt="2021-11-17T12:35:10.750" v="3329" actId="478"/>
          <ac:graphicFrameMkLst>
            <pc:docMk/>
            <pc:sldMk cId="1462732654" sldId="412"/>
            <ac:graphicFrameMk id="2" creationId="{5EE56241-94CF-42D5-9EAC-F1F6FC2CCF4F}"/>
          </ac:graphicFrameMkLst>
        </pc:graphicFrameChg>
        <pc:graphicFrameChg chg="add del mod modGraphic">
          <ac:chgData name="Knud Funch | Sound Hub Denmark" userId="11fd6e67-6ba5-462a-9cba-49086f95a5d8" providerId="ADAL" clId="{94D26A04-4406-4D99-9E7A-0C46803CD4A9}" dt="2021-11-17T12:37:57.336" v="3338" actId="478"/>
          <ac:graphicFrameMkLst>
            <pc:docMk/>
            <pc:sldMk cId="1462732654" sldId="412"/>
            <ac:graphicFrameMk id="9" creationId="{8CF33D44-5C05-4780-9CD5-E2C232AD2BDC}"/>
          </ac:graphicFrameMkLst>
        </pc:graphicFrameChg>
        <pc:graphicFrameChg chg="add del mod modGraphic">
          <ac:chgData name="Knud Funch | Sound Hub Denmark" userId="11fd6e67-6ba5-462a-9cba-49086f95a5d8" providerId="ADAL" clId="{94D26A04-4406-4D99-9E7A-0C46803CD4A9}" dt="2021-11-16T14:57:17.945" v="2908" actId="478"/>
          <ac:graphicFrameMkLst>
            <pc:docMk/>
            <pc:sldMk cId="1462732654" sldId="412"/>
            <ac:graphicFrameMk id="9" creationId="{BF456D26-7B1D-4EC4-A95D-5D96D4AFD9A0}"/>
          </ac:graphicFrameMkLst>
        </pc:graphicFrameChg>
        <pc:graphicFrameChg chg="add del mod modGraphic">
          <ac:chgData name="Knud Funch | Sound Hub Denmark" userId="11fd6e67-6ba5-462a-9cba-49086f95a5d8" providerId="ADAL" clId="{94D26A04-4406-4D99-9E7A-0C46803CD4A9}" dt="2021-11-16T14:57:15.942" v="2907" actId="478"/>
          <ac:graphicFrameMkLst>
            <pc:docMk/>
            <pc:sldMk cId="1462732654" sldId="412"/>
            <ac:graphicFrameMk id="10" creationId="{4E326179-0C7F-4385-9DD6-34B9B044AD4A}"/>
          </ac:graphicFrameMkLst>
        </pc:graphicFrameChg>
        <pc:graphicFrameChg chg="add del mod">
          <ac:chgData name="Knud Funch | Sound Hub Denmark" userId="11fd6e67-6ba5-462a-9cba-49086f95a5d8" providerId="ADAL" clId="{94D26A04-4406-4D99-9E7A-0C46803CD4A9}" dt="2021-11-17T12:38:19.116" v="3340" actId="478"/>
          <ac:graphicFrameMkLst>
            <pc:docMk/>
            <pc:sldMk cId="1462732654" sldId="412"/>
            <ac:graphicFrameMk id="10" creationId="{52FF1685-4C30-4541-8A67-ED5E4720B89D}"/>
          </ac:graphicFrameMkLst>
        </pc:graphicFrameChg>
      </pc:sldChg>
      <pc:sldChg chg="addSp delSp modSp new mod modNotesTx">
        <pc:chgData name="Knud Funch | Sound Hub Denmark" userId="11fd6e67-6ba5-462a-9cba-49086f95a5d8" providerId="ADAL" clId="{94D26A04-4406-4D99-9E7A-0C46803CD4A9}" dt="2021-11-30T12:56:50.849" v="12238" actId="790"/>
        <pc:sldMkLst>
          <pc:docMk/>
          <pc:sldMk cId="611457960" sldId="413"/>
        </pc:sldMkLst>
        <pc:spChg chg="mod">
          <ac:chgData name="Knud Funch | Sound Hub Denmark" userId="11fd6e67-6ba5-462a-9cba-49086f95a5d8" providerId="ADAL" clId="{94D26A04-4406-4D99-9E7A-0C46803CD4A9}" dt="2021-11-16T10:55:32.664" v="522" actId="255"/>
          <ac:spMkLst>
            <pc:docMk/>
            <pc:sldMk cId="611457960" sldId="413"/>
            <ac:spMk id="14" creationId="{35875270-CF76-4E19-8166-0BBBFFFB7F3F}"/>
          </ac:spMkLst>
        </pc:spChg>
        <pc:spChg chg="mod">
          <ac:chgData name="Knud Funch | Sound Hub Denmark" userId="11fd6e67-6ba5-462a-9cba-49086f95a5d8" providerId="ADAL" clId="{94D26A04-4406-4D99-9E7A-0C46803CD4A9}" dt="2021-11-16T10:53:29.037" v="394"/>
          <ac:spMkLst>
            <pc:docMk/>
            <pc:sldMk cId="611457960" sldId="413"/>
            <ac:spMk id="16" creationId="{995CC7D6-4FB8-4385-99E8-6F11726E70C2}"/>
          </ac:spMkLst>
        </pc:spChg>
        <pc:grpChg chg="add mod">
          <ac:chgData name="Knud Funch | Sound Hub Denmark" userId="11fd6e67-6ba5-462a-9cba-49086f95a5d8" providerId="ADAL" clId="{94D26A04-4406-4D99-9E7A-0C46803CD4A9}" dt="2021-11-16T10:53:29.037" v="394"/>
          <ac:grpSpMkLst>
            <pc:docMk/>
            <pc:sldMk cId="611457960" sldId="413"/>
            <ac:grpSpMk id="12" creationId="{7BFF7120-0971-4B98-9455-F3FC4BDA2616}"/>
          </ac:grpSpMkLst>
        </pc:grpChg>
        <pc:grpChg chg="mod">
          <ac:chgData name="Knud Funch | Sound Hub Denmark" userId="11fd6e67-6ba5-462a-9cba-49086f95a5d8" providerId="ADAL" clId="{94D26A04-4406-4D99-9E7A-0C46803CD4A9}" dt="2021-11-16T10:53:29.037" v="394"/>
          <ac:grpSpMkLst>
            <pc:docMk/>
            <pc:sldMk cId="611457960" sldId="413"/>
            <ac:grpSpMk id="13" creationId="{C105377B-EDB9-4031-BC8F-B2C25DC2F1CF}"/>
          </ac:grpSpMkLst>
        </pc:grpChg>
        <pc:picChg chg="add del mod">
          <ac:chgData name="Knud Funch | Sound Hub Denmark" userId="11fd6e67-6ba5-462a-9cba-49086f95a5d8" providerId="ADAL" clId="{94D26A04-4406-4D99-9E7A-0C46803CD4A9}" dt="2021-11-16T09:45:28.386" v="386" actId="478"/>
          <ac:picMkLst>
            <pc:docMk/>
            <pc:sldMk cId="611457960" sldId="413"/>
            <ac:picMk id="3" creationId="{B7DEA5E0-59AD-4911-ACC8-BDCD533DEEE9}"/>
          </ac:picMkLst>
        </pc:picChg>
        <pc:picChg chg="add del mod">
          <ac:chgData name="Knud Funch | Sound Hub Denmark" userId="11fd6e67-6ba5-462a-9cba-49086f95a5d8" providerId="ADAL" clId="{94D26A04-4406-4D99-9E7A-0C46803CD4A9}" dt="2021-11-16T09:44:50.129" v="382" actId="478"/>
          <ac:picMkLst>
            <pc:docMk/>
            <pc:sldMk cId="611457960" sldId="413"/>
            <ac:picMk id="5" creationId="{83540577-F44E-43DD-817A-A78AD9704233}"/>
          </ac:picMkLst>
        </pc:picChg>
        <pc:picChg chg="add del">
          <ac:chgData name="Knud Funch | Sound Hub Denmark" userId="11fd6e67-6ba5-462a-9cba-49086f95a5d8" providerId="ADAL" clId="{94D26A04-4406-4D99-9E7A-0C46803CD4A9}" dt="2021-11-16T09:44:20.052" v="380" actId="478"/>
          <ac:picMkLst>
            <pc:docMk/>
            <pc:sldMk cId="611457960" sldId="413"/>
            <ac:picMk id="7" creationId="{6695E10F-7AE1-4C79-B417-56251EEBF04D}"/>
          </ac:picMkLst>
        </pc:picChg>
        <pc:picChg chg="add mod">
          <ac:chgData name="Knud Funch | Sound Hub Denmark" userId="11fd6e67-6ba5-462a-9cba-49086f95a5d8" providerId="ADAL" clId="{94D26A04-4406-4D99-9E7A-0C46803CD4A9}" dt="2021-11-17T13:16:17.265" v="3874" actId="1076"/>
          <ac:picMkLst>
            <pc:docMk/>
            <pc:sldMk cId="611457960" sldId="413"/>
            <ac:picMk id="9" creationId="{9FAFAA3E-2011-463D-B986-D43D3B2E9044}"/>
          </ac:picMkLst>
        </pc:picChg>
        <pc:picChg chg="add mod">
          <ac:chgData name="Knud Funch | Sound Hub Denmark" userId="11fd6e67-6ba5-462a-9cba-49086f95a5d8" providerId="ADAL" clId="{94D26A04-4406-4D99-9E7A-0C46803CD4A9}" dt="2021-11-30T12:55:17.289" v="12040"/>
          <ac:picMkLst>
            <pc:docMk/>
            <pc:sldMk cId="611457960" sldId="413"/>
            <ac:picMk id="11" creationId="{EA0483DD-FD08-4E80-8750-C2451D008208}"/>
          </ac:picMkLst>
        </pc:picChg>
        <pc:picChg chg="mod">
          <ac:chgData name="Knud Funch | Sound Hub Denmark" userId="11fd6e67-6ba5-462a-9cba-49086f95a5d8" providerId="ADAL" clId="{94D26A04-4406-4D99-9E7A-0C46803CD4A9}" dt="2021-11-16T10:53:29.037" v="394"/>
          <ac:picMkLst>
            <pc:docMk/>
            <pc:sldMk cId="611457960" sldId="413"/>
            <ac:picMk id="15" creationId="{A40D63CA-F0F1-468C-810B-200BF1E8BC38}"/>
          </ac:picMkLst>
        </pc:picChg>
      </pc:sldChg>
      <pc:sldChg chg="addSp delSp modSp new mod modNotesTx">
        <pc:chgData name="Knud Funch | Sound Hub Denmark" userId="11fd6e67-6ba5-462a-9cba-49086f95a5d8" providerId="ADAL" clId="{94D26A04-4406-4D99-9E7A-0C46803CD4A9}" dt="2021-11-30T12:17:01.204" v="11768" actId="20577"/>
        <pc:sldMkLst>
          <pc:docMk/>
          <pc:sldMk cId="3642312064" sldId="414"/>
        </pc:sldMkLst>
        <pc:spChg chg="add del mod">
          <ac:chgData name="Knud Funch | Sound Hub Denmark" userId="11fd6e67-6ba5-462a-9cba-49086f95a5d8" providerId="ADAL" clId="{94D26A04-4406-4D99-9E7A-0C46803CD4A9}" dt="2021-11-17T12:47:53.641" v="3722" actId="478"/>
          <ac:spMkLst>
            <pc:docMk/>
            <pc:sldMk cId="3642312064" sldId="414"/>
            <ac:spMk id="3" creationId="{C378FA5E-2693-45FF-AE1B-0D9F746ED07D}"/>
          </ac:spMkLst>
        </pc:spChg>
        <pc:spChg chg="mod">
          <ac:chgData name="Knud Funch | Sound Hub Denmark" userId="11fd6e67-6ba5-462a-9cba-49086f95a5d8" providerId="ADAL" clId="{94D26A04-4406-4D99-9E7A-0C46803CD4A9}" dt="2021-11-17T13:11:10.840" v="3760" actId="20577"/>
          <ac:spMkLst>
            <pc:docMk/>
            <pc:sldMk cId="3642312064" sldId="414"/>
            <ac:spMk id="10" creationId="{F9C828BC-2139-47DC-9E60-06A8B8B17F50}"/>
          </ac:spMkLst>
        </pc:spChg>
        <pc:spChg chg="mod">
          <ac:chgData name="Knud Funch | Sound Hub Denmark" userId="11fd6e67-6ba5-462a-9cba-49086f95a5d8" providerId="ADAL" clId="{94D26A04-4406-4D99-9E7A-0C46803CD4A9}" dt="2021-11-17T13:11:00.829" v="3739"/>
          <ac:spMkLst>
            <pc:docMk/>
            <pc:sldMk cId="3642312064" sldId="414"/>
            <ac:spMk id="12" creationId="{E757079E-877D-4D0B-97DE-759EDE429EBA}"/>
          </ac:spMkLst>
        </pc:spChg>
        <pc:grpChg chg="add mod">
          <ac:chgData name="Knud Funch | Sound Hub Denmark" userId="11fd6e67-6ba5-462a-9cba-49086f95a5d8" providerId="ADAL" clId="{94D26A04-4406-4D99-9E7A-0C46803CD4A9}" dt="2021-11-17T13:11:00.829" v="3739"/>
          <ac:grpSpMkLst>
            <pc:docMk/>
            <pc:sldMk cId="3642312064" sldId="414"/>
            <ac:grpSpMk id="6" creationId="{3BC9198C-B5BB-4110-A9D2-4689E6BFBC76}"/>
          </ac:grpSpMkLst>
        </pc:grpChg>
        <pc:grpChg chg="add del mod">
          <ac:chgData name="Knud Funch | Sound Hub Denmark" userId="11fd6e67-6ba5-462a-9cba-49086f95a5d8" providerId="ADAL" clId="{94D26A04-4406-4D99-9E7A-0C46803CD4A9}" dt="2021-11-17T12:47:53.641" v="3722" actId="478"/>
          <ac:grpSpMkLst>
            <pc:docMk/>
            <pc:sldMk cId="3642312064" sldId="414"/>
            <ac:grpSpMk id="8" creationId="{D8A83C5D-3718-4CD2-9FC4-BE1097250D3E}"/>
          </ac:grpSpMkLst>
        </pc:grpChg>
        <pc:grpChg chg="mod">
          <ac:chgData name="Knud Funch | Sound Hub Denmark" userId="11fd6e67-6ba5-462a-9cba-49086f95a5d8" providerId="ADAL" clId="{94D26A04-4406-4D99-9E7A-0C46803CD4A9}" dt="2021-11-17T13:11:00.829" v="3739"/>
          <ac:grpSpMkLst>
            <pc:docMk/>
            <pc:sldMk cId="3642312064" sldId="414"/>
            <ac:grpSpMk id="9" creationId="{EF25FD9E-647D-4C79-A073-539609AA6FA8}"/>
          </ac:grpSpMkLst>
        </pc:grpChg>
        <pc:picChg chg="add mod">
          <ac:chgData name="Knud Funch | Sound Hub Denmark" userId="11fd6e67-6ba5-462a-9cba-49086f95a5d8" providerId="ADAL" clId="{94D26A04-4406-4D99-9E7A-0C46803CD4A9}" dt="2021-11-30T12:15:06.173" v="11537"/>
          <ac:picMkLst>
            <pc:docMk/>
            <pc:sldMk cId="3642312064" sldId="414"/>
            <ac:picMk id="4" creationId="{3B563F5E-50C6-4FD5-9753-CA2E510754D8}"/>
          </ac:picMkLst>
        </pc:picChg>
        <pc:picChg chg="add mod">
          <ac:chgData name="Knud Funch | Sound Hub Denmark" userId="11fd6e67-6ba5-462a-9cba-49086f95a5d8" providerId="ADAL" clId="{94D26A04-4406-4D99-9E7A-0C46803CD4A9}" dt="2021-11-16T14:24:56.716" v="2509" actId="164"/>
          <ac:picMkLst>
            <pc:docMk/>
            <pc:sldMk cId="3642312064" sldId="414"/>
            <ac:picMk id="5" creationId="{232C1BAE-05A2-4C60-BCC6-B20CFFCDB516}"/>
          </ac:picMkLst>
        </pc:picChg>
        <pc:picChg chg="add mod">
          <ac:chgData name="Knud Funch | Sound Hub Denmark" userId="11fd6e67-6ba5-462a-9cba-49086f95a5d8" providerId="ADAL" clId="{94D26A04-4406-4D99-9E7A-0C46803CD4A9}" dt="2021-11-16T14:24:56.716" v="2509" actId="164"/>
          <ac:picMkLst>
            <pc:docMk/>
            <pc:sldMk cId="3642312064" sldId="414"/>
            <ac:picMk id="7" creationId="{92FCC961-0366-4C4C-BAFD-5C3FF31BC69C}"/>
          </ac:picMkLst>
        </pc:picChg>
        <pc:picChg chg="mod">
          <ac:chgData name="Knud Funch | Sound Hub Denmark" userId="11fd6e67-6ba5-462a-9cba-49086f95a5d8" providerId="ADAL" clId="{94D26A04-4406-4D99-9E7A-0C46803CD4A9}" dt="2021-11-17T13:11:00.829" v="3739"/>
          <ac:picMkLst>
            <pc:docMk/>
            <pc:sldMk cId="3642312064" sldId="414"/>
            <ac:picMk id="11" creationId="{E3309A53-027E-4892-ACBA-E5C8F9DE13A6}"/>
          </ac:picMkLst>
        </pc:picChg>
      </pc:sldChg>
      <pc:sldChg chg="addSp modSp new mod modNotesTx">
        <pc:chgData name="Knud Funch | Sound Hub Denmark" userId="11fd6e67-6ba5-462a-9cba-49086f95a5d8" providerId="ADAL" clId="{94D26A04-4406-4D99-9E7A-0C46803CD4A9}" dt="2021-11-23T14:20:20.428" v="6245" actId="1035"/>
        <pc:sldMkLst>
          <pc:docMk/>
          <pc:sldMk cId="7007932" sldId="415"/>
        </pc:sldMkLst>
        <pc:spChg chg="mod">
          <ac:chgData name="Knud Funch | Sound Hub Denmark" userId="11fd6e67-6ba5-462a-9cba-49086f95a5d8" providerId="ADAL" clId="{94D26A04-4406-4D99-9E7A-0C46803CD4A9}" dt="2021-11-17T13:27:26.689" v="4509" actId="20577"/>
          <ac:spMkLst>
            <pc:docMk/>
            <pc:sldMk cId="7007932" sldId="415"/>
            <ac:spMk id="4" creationId="{4E72DD47-91DA-40A6-BDB2-33BD673E0C4F}"/>
          </ac:spMkLst>
        </pc:spChg>
        <pc:spChg chg="mod">
          <ac:chgData name="Knud Funch | Sound Hub Denmark" userId="11fd6e67-6ba5-462a-9cba-49086f95a5d8" providerId="ADAL" clId="{94D26A04-4406-4D99-9E7A-0C46803CD4A9}" dt="2021-11-17T13:23:53.013" v="4423"/>
          <ac:spMkLst>
            <pc:docMk/>
            <pc:sldMk cId="7007932" sldId="415"/>
            <ac:spMk id="6" creationId="{B14D9EB9-532E-4852-9D8E-4BD6E95BC478}"/>
          </ac:spMkLst>
        </pc:spChg>
        <pc:spChg chg="add mod">
          <ac:chgData name="Knud Funch | Sound Hub Denmark" userId="11fd6e67-6ba5-462a-9cba-49086f95a5d8" providerId="ADAL" clId="{94D26A04-4406-4D99-9E7A-0C46803CD4A9}" dt="2021-11-23T14:20:20.428" v="6245" actId="1035"/>
          <ac:spMkLst>
            <pc:docMk/>
            <pc:sldMk cId="7007932" sldId="415"/>
            <ac:spMk id="8" creationId="{90FF04FA-AB6C-4689-9639-A83C60412E66}"/>
          </ac:spMkLst>
        </pc:spChg>
        <pc:grpChg chg="add mod">
          <ac:chgData name="Knud Funch | Sound Hub Denmark" userId="11fd6e67-6ba5-462a-9cba-49086f95a5d8" providerId="ADAL" clId="{94D26A04-4406-4D99-9E7A-0C46803CD4A9}" dt="2021-11-17T13:23:53.013" v="4423"/>
          <ac:grpSpMkLst>
            <pc:docMk/>
            <pc:sldMk cId="7007932" sldId="415"/>
            <ac:grpSpMk id="2" creationId="{A07927A2-4693-4FCD-9268-3A337E7CF414}"/>
          </ac:grpSpMkLst>
        </pc:grpChg>
        <pc:grpChg chg="mod">
          <ac:chgData name="Knud Funch | Sound Hub Denmark" userId="11fd6e67-6ba5-462a-9cba-49086f95a5d8" providerId="ADAL" clId="{94D26A04-4406-4D99-9E7A-0C46803CD4A9}" dt="2021-11-17T13:23:53.013" v="4423"/>
          <ac:grpSpMkLst>
            <pc:docMk/>
            <pc:sldMk cId="7007932" sldId="415"/>
            <ac:grpSpMk id="3" creationId="{E191A532-2BBE-43B0-9C45-EE676302BFA3}"/>
          </ac:grpSpMkLst>
        </pc:grpChg>
        <pc:picChg chg="mod">
          <ac:chgData name="Knud Funch | Sound Hub Denmark" userId="11fd6e67-6ba5-462a-9cba-49086f95a5d8" providerId="ADAL" clId="{94D26A04-4406-4D99-9E7A-0C46803CD4A9}" dt="2021-11-17T13:23:53.013" v="4423"/>
          <ac:picMkLst>
            <pc:docMk/>
            <pc:sldMk cId="7007932" sldId="415"/>
            <ac:picMk id="5" creationId="{9A39734A-24BA-4A84-A3CE-ED6E4971CEA3}"/>
          </ac:picMkLst>
        </pc:picChg>
        <pc:picChg chg="add mod">
          <ac:chgData name="Knud Funch | Sound Hub Denmark" userId="11fd6e67-6ba5-462a-9cba-49086f95a5d8" providerId="ADAL" clId="{94D26A04-4406-4D99-9E7A-0C46803CD4A9}" dt="2021-11-23T14:04:45.892" v="5915" actId="14861"/>
          <ac:picMkLst>
            <pc:docMk/>
            <pc:sldMk cId="7007932" sldId="415"/>
            <ac:picMk id="7" creationId="{937656B0-BF15-4913-A1FC-A24635BF76C3}"/>
          </ac:picMkLst>
        </pc:picChg>
      </pc:sldChg>
      <pc:sldChg chg="addSp delSp modSp add mod modNotesTx">
        <pc:chgData name="Knud Funch | Sound Hub Denmark" userId="11fd6e67-6ba5-462a-9cba-49086f95a5d8" providerId="ADAL" clId="{94D26A04-4406-4D99-9E7A-0C46803CD4A9}" dt="2021-11-30T12:40:40.864" v="11959" actId="20577"/>
        <pc:sldMkLst>
          <pc:docMk/>
          <pc:sldMk cId="376562200" sldId="416"/>
        </pc:sldMkLst>
        <pc:spChg chg="mod">
          <ac:chgData name="Knud Funch | Sound Hub Denmark" userId="11fd6e67-6ba5-462a-9cba-49086f95a5d8" providerId="ADAL" clId="{94D26A04-4406-4D99-9E7A-0C46803CD4A9}" dt="2021-11-17T13:39:37.746" v="5188" actId="20577"/>
          <ac:spMkLst>
            <pc:docMk/>
            <pc:sldMk cId="376562200" sldId="416"/>
            <ac:spMk id="4" creationId="{4E72DD47-91DA-40A6-BDB2-33BD673E0C4F}"/>
          </ac:spMkLst>
        </pc:spChg>
        <pc:spChg chg="mod">
          <ac:chgData name="Knud Funch | Sound Hub Denmark" userId="11fd6e67-6ba5-462a-9cba-49086f95a5d8" providerId="ADAL" clId="{94D26A04-4406-4D99-9E7A-0C46803CD4A9}" dt="2021-11-30T12:37:22.083" v="11770" actId="20577"/>
          <ac:spMkLst>
            <pc:docMk/>
            <pc:sldMk cId="376562200" sldId="416"/>
            <ac:spMk id="8" creationId="{90FF04FA-AB6C-4689-9639-A83C60412E66}"/>
          </ac:spMkLst>
        </pc:spChg>
        <pc:grpChg chg="add mod">
          <ac:chgData name="Knud Funch | Sound Hub Denmark" userId="11fd6e67-6ba5-462a-9cba-49086f95a5d8" providerId="ADAL" clId="{94D26A04-4406-4D99-9E7A-0C46803CD4A9}" dt="2021-11-29T10:24:17.566" v="9201" actId="164"/>
          <ac:grpSpMkLst>
            <pc:docMk/>
            <pc:sldMk cId="376562200" sldId="416"/>
            <ac:grpSpMk id="13" creationId="{C10F0298-AB61-4854-A204-5F5A628F7B1D}"/>
          </ac:grpSpMkLst>
        </pc:grpChg>
        <pc:picChg chg="del">
          <ac:chgData name="Knud Funch | Sound Hub Denmark" userId="11fd6e67-6ba5-462a-9cba-49086f95a5d8" providerId="ADAL" clId="{94D26A04-4406-4D99-9E7A-0C46803CD4A9}" dt="2021-11-17T13:47:19.632" v="5500" actId="478"/>
          <ac:picMkLst>
            <pc:docMk/>
            <pc:sldMk cId="376562200" sldId="416"/>
            <ac:picMk id="7" creationId="{937656B0-BF15-4913-A1FC-A24635BF76C3}"/>
          </ac:picMkLst>
        </pc:picChg>
        <pc:picChg chg="add mod">
          <ac:chgData name="Knud Funch | Sound Hub Denmark" userId="11fd6e67-6ba5-462a-9cba-49086f95a5d8" providerId="ADAL" clId="{94D26A04-4406-4D99-9E7A-0C46803CD4A9}" dt="2021-11-29T10:24:17.566" v="9201" actId="164"/>
          <ac:picMkLst>
            <pc:docMk/>
            <pc:sldMk cId="376562200" sldId="416"/>
            <ac:picMk id="9" creationId="{8BF01722-12B5-43FF-B581-56B32F63F07F}"/>
          </ac:picMkLst>
        </pc:picChg>
        <pc:picChg chg="add mod">
          <ac:chgData name="Knud Funch | Sound Hub Denmark" userId="11fd6e67-6ba5-462a-9cba-49086f95a5d8" providerId="ADAL" clId="{94D26A04-4406-4D99-9E7A-0C46803CD4A9}" dt="2021-11-23T14:02:32.819" v="5904" actId="1076"/>
          <ac:picMkLst>
            <pc:docMk/>
            <pc:sldMk cId="376562200" sldId="416"/>
            <ac:picMk id="10" creationId="{AC484179-6279-4939-8FB7-C21B28659492}"/>
          </ac:picMkLst>
        </pc:picChg>
        <pc:picChg chg="add del mod">
          <ac:chgData name="Knud Funch | Sound Hub Denmark" userId="11fd6e67-6ba5-462a-9cba-49086f95a5d8" providerId="ADAL" clId="{94D26A04-4406-4D99-9E7A-0C46803CD4A9}" dt="2021-11-29T10:21:47.332" v="9193" actId="21"/>
          <ac:picMkLst>
            <pc:docMk/>
            <pc:sldMk cId="376562200" sldId="416"/>
            <ac:picMk id="11" creationId="{E75333D3-6A93-4D4B-BDBD-79066CFC72C4}"/>
          </ac:picMkLst>
        </pc:picChg>
        <pc:picChg chg="add mod">
          <ac:chgData name="Knud Funch | Sound Hub Denmark" userId="11fd6e67-6ba5-462a-9cba-49086f95a5d8" providerId="ADAL" clId="{94D26A04-4406-4D99-9E7A-0C46803CD4A9}" dt="2021-11-29T10:24:17.566" v="9201" actId="164"/>
          <ac:picMkLst>
            <pc:docMk/>
            <pc:sldMk cId="376562200" sldId="416"/>
            <ac:picMk id="12" creationId="{E778791F-2CAF-4A35-A392-54068F52AA0E}"/>
          </ac:picMkLst>
        </pc:picChg>
      </pc:sldChg>
      <pc:sldChg chg="addSp delSp modSp add mod modNotesTx">
        <pc:chgData name="Knud Funch | Sound Hub Denmark" userId="11fd6e67-6ba5-462a-9cba-49086f95a5d8" providerId="ADAL" clId="{94D26A04-4406-4D99-9E7A-0C46803CD4A9}" dt="2021-11-23T14:01:10.178" v="5898" actId="6549"/>
        <pc:sldMkLst>
          <pc:docMk/>
          <pc:sldMk cId="202424434" sldId="427"/>
        </pc:sldMkLst>
        <pc:spChg chg="add del mod">
          <ac:chgData name="Knud Funch | Sound Hub Denmark" userId="11fd6e67-6ba5-462a-9cba-49086f95a5d8" providerId="ADAL" clId="{94D26A04-4406-4D99-9E7A-0C46803CD4A9}" dt="2021-11-23T14:00:24.589" v="5895"/>
          <ac:spMkLst>
            <pc:docMk/>
            <pc:sldMk cId="202424434" sldId="427"/>
            <ac:spMk id="13" creationId="{CB815ADC-F6CB-4528-9B11-3B86A0E89E37}"/>
          </ac:spMkLst>
        </pc:spChg>
        <pc:spChg chg="mod">
          <ac:chgData name="Knud Funch | Sound Hub Denmark" userId="11fd6e67-6ba5-462a-9cba-49086f95a5d8" providerId="ADAL" clId="{94D26A04-4406-4D99-9E7A-0C46803CD4A9}" dt="2021-11-23T14:00:41.906" v="5897"/>
          <ac:spMkLst>
            <pc:docMk/>
            <pc:sldMk cId="202424434" sldId="427"/>
            <ac:spMk id="17" creationId="{569FF0B6-DA70-47D5-9714-DC5C76CFAF60}"/>
          </ac:spMkLst>
        </pc:spChg>
        <pc:spChg chg="mod">
          <ac:chgData name="Knud Funch | Sound Hub Denmark" userId="11fd6e67-6ba5-462a-9cba-49086f95a5d8" providerId="ADAL" clId="{94D26A04-4406-4D99-9E7A-0C46803CD4A9}" dt="2021-11-23T14:00:41.906" v="5897"/>
          <ac:spMkLst>
            <pc:docMk/>
            <pc:sldMk cId="202424434" sldId="427"/>
            <ac:spMk id="19" creationId="{E59DCE47-2813-4387-BBFB-5378F7A68D05}"/>
          </ac:spMkLst>
        </pc:spChg>
        <pc:grpChg chg="del">
          <ac:chgData name="Knud Funch | Sound Hub Denmark" userId="11fd6e67-6ba5-462a-9cba-49086f95a5d8" providerId="ADAL" clId="{94D26A04-4406-4D99-9E7A-0C46803CD4A9}" dt="2021-11-23T14:00:33.136" v="5896" actId="478"/>
          <ac:grpSpMkLst>
            <pc:docMk/>
            <pc:sldMk cId="202424434" sldId="427"/>
            <ac:grpSpMk id="8" creationId="{CD98B69C-DE64-4317-9763-AF5AAEF3D229}"/>
          </ac:grpSpMkLst>
        </pc:grpChg>
        <pc:grpChg chg="add mod">
          <ac:chgData name="Knud Funch | Sound Hub Denmark" userId="11fd6e67-6ba5-462a-9cba-49086f95a5d8" providerId="ADAL" clId="{94D26A04-4406-4D99-9E7A-0C46803CD4A9}" dt="2021-11-23T14:00:41.906" v="5897"/>
          <ac:grpSpMkLst>
            <pc:docMk/>
            <pc:sldMk cId="202424434" sldId="427"/>
            <ac:grpSpMk id="14" creationId="{ED2C666C-4020-4104-BD1C-2829F8A93E78}"/>
          </ac:grpSpMkLst>
        </pc:grpChg>
        <pc:grpChg chg="mod">
          <ac:chgData name="Knud Funch | Sound Hub Denmark" userId="11fd6e67-6ba5-462a-9cba-49086f95a5d8" providerId="ADAL" clId="{94D26A04-4406-4D99-9E7A-0C46803CD4A9}" dt="2021-11-23T14:00:41.906" v="5897"/>
          <ac:grpSpMkLst>
            <pc:docMk/>
            <pc:sldMk cId="202424434" sldId="427"/>
            <ac:grpSpMk id="16" creationId="{85A615C1-7E6B-47F6-ACB2-E1FB4448D19F}"/>
          </ac:grpSpMkLst>
        </pc:grpChg>
        <pc:picChg chg="mod">
          <ac:chgData name="Knud Funch | Sound Hub Denmark" userId="11fd6e67-6ba5-462a-9cba-49086f95a5d8" providerId="ADAL" clId="{94D26A04-4406-4D99-9E7A-0C46803CD4A9}" dt="2021-11-23T14:00:41.906" v="5897"/>
          <ac:picMkLst>
            <pc:docMk/>
            <pc:sldMk cId="202424434" sldId="427"/>
            <ac:picMk id="18" creationId="{1B2180C8-729F-407F-AC0F-57FCB5492AF6}"/>
          </ac:picMkLst>
        </pc:picChg>
      </pc:sldChg>
      <pc:sldChg chg="addSp delSp modSp new mod ord modNotesTx">
        <pc:chgData name="Knud Funch | Sound Hub Denmark" userId="11fd6e67-6ba5-462a-9cba-49086f95a5d8" providerId="ADAL" clId="{94D26A04-4406-4D99-9E7A-0C46803CD4A9}" dt="2021-11-24T14:19:06.203" v="8877"/>
        <pc:sldMkLst>
          <pc:docMk/>
          <pc:sldMk cId="326131002" sldId="428"/>
        </pc:sldMkLst>
        <pc:spChg chg="mod">
          <ac:chgData name="Knud Funch | Sound Hub Denmark" userId="11fd6e67-6ba5-462a-9cba-49086f95a5d8" providerId="ADAL" clId="{94D26A04-4406-4D99-9E7A-0C46803CD4A9}" dt="2021-11-24T13:48:01.593" v="8849" actId="313"/>
          <ac:spMkLst>
            <pc:docMk/>
            <pc:sldMk cId="326131002" sldId="428"/>
            <ac:spMk id="4" creationId="{2543CFC5-503D-4BF2-A44E-3EFBEAD92D48}"/>
          </ac:spMkLst>
        </pc:spChg>
        <pc:spChg chg="mod">
          <ac:chgData name="Knud Funch | Sound Hub Denmark" userId="11fd6e67-6ba5-462a-9cba-49086f95a5d8" providerId="ADAL" clId="{94D26A04-4406-4D99-9E7A-0C46803CD4A9}" dt="2021-11-23T14:33:54.568" v="6249"/>
          <ac:spMkLst>
            <pc:docMk/>
            <pc:sldMk cId="326131002" sldId="428"/>
            <ac:spMk id="6" creationId="{6ED4BD82-8C49-4E66-B61A-C8714AB2C0B5}"/>
          </ac:spMkLst>
        </pc:spChg>
        <pc:spChg chg="mod">
          <ac:chgData name="Knud Funch | Sound Hub Denmark" userId="11fd6e67-6ba5-462a-9cba-49086f95a5d8" providerId="ADAL" clId="{94D26A04-4406-4D99-9E7A-0C46803CD4A9}" dt="2021-11-23T14:34:53.984" v="6328"/>
          <ac:spMkLst>
            <pc:docMk/>
            <pc:sldMk cId="326131002" sldId="428"/>
            <ac:spMk id="9" creationId="{6A7033F5-134E-41E2-9967-88B50EA62CBB}"/>
          </ac:spMkLst>
        </pc:spChg>
        <pc:spChg chg="mod">
          <ac:chgData name="Knud Funch | Sound Hub Denmark" userId="11fd6e67-6ba5-462a-9cba-49086f95a5d8" providerId="ADAL" clId="{94D26A04-4406-4D99-9E7A-0C46803CD4A9}" dt="2021-11-23T14:34:53.984" v="6328"/>
          <ac:spMkLst>
            <pc:docMk/>
            <pc:sldMk cId="326131002" sldId="428"/>
            <ac:spMk id="11" creationId="{6CBA4D11-D702-40CA-BD48-7C5EE90F4DF2}"/>
          </ac:spMkLst>
        </pc:spChg>
        <pc:spChg chg="add del mod">
          <ac:chgData name="Knud Funch | Sound Hub Denmark" userId="11fd6e67-6ba5-462a-9cba-49086f95a5d8" providerId="ADAL" clId="{94D26A04-4406-4D99-9E7A-0C46803CD4A9}" dt="2021-11-23T14:36:57.616" v="6406" actId="478"/>
          <ac:spMkLst>
            <pc:docMk/>
            <pc:sldMk cId="326131002" sldId="428"/>
            <ac:spMk id="13" creationId="{02956E42-C3F5-4E7F-A6A9-809F188F53E0}"/>
          </ac:spMkLst>
        </pc:spChg>
        <pc:grpChg chg="add mod">
          <ac:chgData name="Knud Funch | Sound Hub Denmark" userId="11fd6e67-6ba5-462a-9cba-49086f95a5d8" providerId="ADAL" clId="{94D26A04-4406-4D99-9E7A-0C46803CD4A9}" dt="2021-11-23T14:33:54.568" v="6249"/>
          <ac:grpSpMkLst>
            <pc:docMk/>
            <pc:sldMk cId="326131002" sldId="428"/>
            <ac:grpSpMk id="2" creationId="{E611CF1C-6BF8-43ED-B798-73036C988F20}"/>
          </ac:grpSpMkLst>
        </pc:grpChg>
        <pc:grpChg chg="mod">
          <ac:chgData name="Knud Funch | Sound Hub Denmark" userId="11fd6e67-6ba5-462a-9cba-49086f95a5d8" providerId="ADAL" clId="{94D26A04-4406-4D99-9E7A-0C46803CD4A9}" dt="2021-11-23T14:33:54.568" v="6249"/>
          <ac:grpSpMkLst>
            <pc:docMk/>
            <pc:sldMk cId="326131002" sldId="428"/>
            <ac:grpSpMk id="3" creationId="{ED4ABA37-6D89-4724-A084-B0D2E683ECAD}"/>
          </ac:grpSpMkLst>
        </pc:grpChg>
        <pc:grpChg chg="add del mod">
          <ac:chgData name="Knud Funch | Sound Hub Denmark" userId="11fd6e67-6ba5-462a-9cba-49086f95a5d8" providerId="ADAL" clId="{94D26A04-4406-4D99-9E7A-0C46803CD4A9}" dt="2021-11-23T14:35:00.318" v="6329"/>
          <ac:grpSpMkLst>
            <pc:docMk/>
            <pc:sldMk cId="326131002" sldId="428"/>
            <ac:grpSpMk id="7" creationId="{D8DBCEAD-89D6-40E6-9C80-54C38625C9C0}"/>
          </ac:grpSpMkLst>
        </pc:grpChg>
        <pc:grpChg chg="mod">
          <ac:chgData name="Knud Funch | Sound Hub Denmark" userId="11fd6e67-6ba5-462a-9cba-49086f95a5d8" providerId="ADAL" clId="{94D26A04-4406-4D99-9E7A-0C46803CD4A9}" dt="2021-11-23T14:34:53.984" v="6328"/>
          <ac:grpSpMkLst>
            <pc:docMk/>
            <pc:sldMk cId="326131002" sldId="428"/>
            <ac:grpSpMk id="8" creationId="{F21C6BF3-3739-456A-BB22-15F265BD0065}"/>
          </ac:grpSpMkLst>
        </pc:grpChg>
        <pc:picChg chg="mod">
          <ac:chgData name="Knud Funch | Sound Hub Denmark" userId="11fd6e67-6ba5-462a-9cba-49086f95a5d8" providerId="ADAL" clId="{94D26A04-4406-4D99-9E7A-0C46803CD4A9}" dt="2021-11-23T14:33:54.568" v="6249"/>
          <ac:picMkLst>
            <pc:docMk/>
            <pc:sldMk cId="326131002" sldId="428"/>
            <ac:picMk id="5" creationId="{07E6421F-6B27-4441-AC60-866732BE4EF7}"/>
          </ac:picMkLst>
        </pc:picChg>
        <pc:picChg chg="mod">
          <ac:chgData name="Knud Funch | Sound Hub Denmark" userId="11fd6e67-6ba5-462a-9cba-49086f95a5d8" providerId="ADAL" clId="{94D26A04-4406-4D99-9E7A-0C46803CD4A9}" dt="2021-11-23T14:34:53.984" v="6328"/>
          <ac:picMkLst>
            <pc:docMk/>
            <pc:sldMk cId="326131002" sldId="428"/>
            <ac:picMk id="10" creationId="{EA413D9F-3A20-4727-A273-1CF326E6AC74}"/>
          </ac:picMkLst>
        </pc:picChg>
        <pc:picChg chg="add del mod">
          <ac:chgData name="Knud Funch | Sound Hub Denmark" userId="11fd6e67-6ba5-462a-9cba-49086f95a5d8" providerId="ADAL" clId="{94D26A04-4406-4D99-9E7A-0C46803CD4A9}" dt="2021-11-23T14:49:42.035" v="6420" actId="478"/>
          <ac:picMkLst>
            <pc:docMk/>
            <pc:sldMk cId="326131002" sldId="428"/>
            <ac:picMk id="15" creationId="{4708D30C-146D-45B6-870A-48B1619E27EF}"/>
          </ac:picMkLst>
        </pc:picChg>
        <pc:picChg chg="add del mod">
          <ac:chgData name="Knud Funch | Sound Hub Denmark" userId="11fd6e67-6ba5-462a-9cba-49086f95a5d8" providerId="ADAL" clId="{94D26A04-4406-4D99-9E7A-0C46803CD4A9}" dt="2021-11-23T14:49:39.456" v="6419" actId="478"/>
          <ac:picMkLst>
            <pc:docMk/>
            <pc:sldMk cId="326131002" sldId="428"/>
            <ac:picMk id="17" creationId="{35604804-5EAE-4496-A8E9-533B0A626AA4}"/>
          </ac:picMkLst>
        </pc:picChg>
        <pc:picChg chg="add mod">
          <ac:chgData name="Knud Funch | Sound Hub Denmark" userId="11fd6e67-6ba5-462a-9cba-49086f95a5d8" providerId="ADAL" clId="{94D26A04-4406-4D99-9E7A-0C46803CD4A9}" dt="2021-11-23T14:49:51.032" v="6423" actId="14100"/>
          <ac:picMkLst>
            <pc:docMk/>
            <pc:sldMk cId="326131002" sldId="428"/>
            <ac:picMk id="19" creationId="{5402456E-AE0F-48E8-B074-83C8150CADD6}"/>
          </ac:picMkLst>
        </pc:picChg>
        <pc:picChg chg="add mod">
          <ac:chgData name="Knud Funch | Sound Hub Denmark" userId="11fd6e67-6ba5-462a-9cba-49086f95a5d8" providerId="ADAL" clId="{94D26A04-4406-4D99-9E7A-0C46803CD4A9}" dt="2021-11-23T14:50:14.998" v="6424"/>
          <ac:picMkLst>
            <pc:docMk/>
            <pc:sldMk cId="326131002" sldId="428"/>
            <ac:picMk id="1026" creationId="{034977D9-F576-409E-A407-E885BAA3ACA8}"/>
          </ac:picMkLst>
        </pc:picChg>
      </pc:sldChg>
      <pc:sldChg chg="addSp delSp modSp add mod">
        <pc:chgData name="Knud Funch | Sound Hub Denmark" userId="11fd6e67-6ba5-462a-9cba-49086f95a5d8" providerId="ADAL" clId="{94D26A04-4406-4D99-9E7A-0C46803CD4A9}" dt="2021-11-30T13:39:15.567" v="13136" actId="478"/>
        <pc:sldMkLst>
          <pc:docMk/>
          <pc:sldMk cId="1725717645" sldId="429"/>
        </pc:sldMkLst>
        <pc:spChg chg="mod">
          <ac:chgData name="Knud Funch | Sound Hub Denmark" userId="11fd6e67-6ba5-462a-9cba-49086f95a5d8" providerId="ADAL" clId="{94D26A04-4406-4D99-9E7A-0C46803CD4A9}" dt="2021-11-24T13:47:19.128" v="8845" actId="20577"/>
          <ac:spMkLst>
            <pc:docMk/>
            <pc:sldMk cId="1725717645" sldId="429"/>
            <ac:spMk id="4" creationId="{2543CFC5-503D-4BF2-A44E-3EFBEAD92D48}"/>
          </ac:spMkLst>
        </pc:spChg>
        <pc:spChg chg="add del">
          <ac:chgData name="Knud Funch | Sound Hub Denmark" userId="11fd6e67-6ba5-462a-9cba-49086f95a5d8" providerId="ADAL" clId="{94D26A04-4406-4D99-9E7A-0C46803CD4A9}" dt="2021-11-24T13:38:17.173" v="8693" actId="478"/>
          <ac:spMkLst>
            <pc:docMk/>
            <pc:sldMk cId="1725717645" sldId="429"/>
            <ac:spMk id="8" creationId="{0C3B6D02-D17D-4782-A942-020C531A24E9}"/>
          </ac:spMkLst>
        </pc:spChg>
        <pc:spChg chg="add del mod">
          <ac:chgData name="Knud Funch | Sound Hub Denmark" userId="11fd6e67-6ba5-462a-9cba-49086f95a5d8" providerId="ADAL" clId="{94D26A04-4406-4D99-9E7A-0C46803CD4A9}" dt="2021-11-24T13:38:19.141" v="8694" actId="478"/>
          <ac:spMkLst>
            <pc:docMk/>
            <pc:sldMk cId="1725717645" sldId="429"/>
            <ac:spMk id="10" creationId="{59D7320A-BE59-42E4-8A6C-58189FF2C133}"/>
          </ac:spMkLst>
        </pc:spChg>
        <pc:spChg chg="add del mod">
          <ac:chgData name="Knud Funch | Sound Hub Denmark" userId="11fd6e67-6ba5-462a-9cba-49086f95a5d8" providerId="ADAL" clId="{94D26A04-4406-4D99-9E7A-0C46803CD4A9}" dt="2021-11-30T13:39:11.473" v="13135" actId="478"/>
          <ac:spMkLst>
            <pc:docMk/>
            <pc:sldMk cId="1725717645" sldId="429"/>
            <ac:spMk id="12" creationId="{AD4E5FBB-8BA2-4ECD-B88C-5DF3732BF5E5}"/>
          </ac:spMkLst>
        </pc:spChg>
        <pc:spChg chg="add del mod">
          <ac:chgData name="Knud Funch | Sound Hub Denmark" userId="11fd6e67-6ba5-462a-9cba-49086f95a5d8" providerId="ADAL" clId="{94D26A04-4406-4D99-9E7A-0C46803CD4A9}" dt="2021-11-30T13:39:15.567" v="13136" actId="478"/>
          <ac:spMkLst>
            <pc:docMk/>
            <pc:sldMk cId="1725717645" sldId="429"/>
            <ac:spMk id="14" creationId="{D69E6F15-4D09-48BE-A560-406AD4E70A22}"/>
          </ac:spMkLst>
        </pc:spChg>
        <pc:picChg chg="add mod">
          <ac:chgData name="Knud Funch | Sound Hub Denmark" userId="11fd6e67-6ba5-462a-9cba-49086f95a5d8" providerId="ADAL" clId="{94D26A04-4406-4D99-9E7A-0C46803CD4A9}" dt="2021-11-24T13:46:54.563" v="8841" actId="14100"/>
          <ac:picMkLst>
            <pc:docMk/>
            <pc:sldMk cId="1725717645" sldId="429"/>
            <ac:picMk id="16" creationId="{8E0F23F9-C3F3-469F-AB95-2C2A2F38CC86}"/>
          </ac:picMkLst>
        </pc:picChg>
        <pc:picChg chg="add mod ord">
          <ac:chgData name="Knud Funch | Sound Hub Denmark" userId="11fd6e67-6ba5-462a-9cba-49086f95a5d8" providerId="ADAL" clId="{94D26A04-4406-4D99-9E7A-0C46803CD4A9}" dt="2021-11-24T13:47:02.499" v="8843" actId="14100"/>
          <ac:picMkLst>
            <pc:docMk/>
            <pc:sldMk cId="1725717645" sldId="429"/>
            <ac:picMk id="18" creationId="{6E85DEDF-0878-4914-8A02-351DD1D9FD47}"/>
          </ac:picMkLst>
        </pc:picChg>
        <pc:picChg chg="del">
          <ac:chgData name="Knud Funch | Sound Hub Denmark" userId="11fd6e67-6ba5-462a-9cba-49086f95a5d8" providerId="ADAL" clId="{94D26A04-4406-4D99-9E7A-0C46803CD4A9}" dt="2021-11-23T14:55:33.843" v="6960" actId="478"/>
          <ac:picMkLst>
            <pc:docMk/>
            <pc:sldMk cId="1725717645" sldId="429"/>
            <ac:picMk id="19" creationId="{5402456E-AE0F-48E8-B074-83C8150CADD6}"/>
          </ac:picMkLst>
        </pc:picChg>
        <pc:picChg chg="del">
          <ac:chgData name="Knud Funch | Sound Hub Denmark" userId="11fd6e67-6ba5-462a-9cba-49086f95a5d8" providerId="ADAL" clId="{94D26A04-4406-4D99-9E7A-0C46803CD4A9}" dt="2021-11-23T14:55:34.911" v="6961" actId="478"/>
          <ac:picMkLst>
            <pc:docMk/>
            <pc:sldMk cId="1725717645" sldId="429"/>
            <ac:picMk id="1026" creationId="{034977D9-F576-409E-A407-E885BAA3ACA8}"/>
          </ac:picMkLst>
        </pc:picChg>
      </pc:sldChg>
      <pc:sldChg chg="addSp delSp modSp new mod modNotesTx">
        <pc:chgData name="Knud Funch | Sound Hub Denmark" userId="11fd6e67-6ba5-462a-9cba-49086f95a5d8" providerId="ADAL" clId="{94D26A04-4406-4D99-9E7A-0C46803CD4A9}" dt="2021-11-30T14:13:29.200" v="13343" actId="1076"/>
        <pc:sldMkLst>
          <pc:docMk/>
          <pc:sldMk cId="67956655" sldId="430"/>
        </pc:sldMkLst>
        <pc:spChg chg="add del mod">
          <ac:chgData name="Knud Funch | Sound Hub Denmark" userId="11fd6e67-6ba5-462a-9cba-49086f95a5d8" providerId="ADAL" clId="{94D26A04-4406-4D99-9E7A-0C46803CD4A9}" dt="2021-11-24T07:20:28.868" v="6982" actId="478"/>
          <ac:spMkLst>
            <pc:docMk/>
            <pc:sldMk cId="67956655" sldId="430"/>
            <ac:spMk id="3" creationId="{DC10C3CC-88E0-458B-AB4E-864AED61C3B1}"/>
          </ac:spMkLst>
        </pc:spChg>
        <pc:spChg chg="mod">
          <ac:chgData name="Knud Funch | Sound Hub Denmark" userId="11fd6e67-6ba5-462a-9cba-49086f95a5d8" providerId="ADAL" clId="{94D26A04-4406-4D99-9E7A-0C46803CD4A9}" dt="2021-11-30T13:30:11.711" v="13118" actId="20577"/>
          <ac:spMkLst>
            <pc:docMk/>
            <pc:sldMk cId="67956655" sldId="430"/>
            <ac:spMk id="8" creationId="{3257EFDB-FC31-44F4-8C9A-2F21DB3EDAFA}"/>
          </ac:spMkLst>
        </pc:spChg>
        <pc:spChg chg="mod">
          <ac:chgData name="Knud Funch | Sound Hub Denmark" userId="11fd6e67-6ba5-462a-9cba-49086f95a5d8" providerId="ADAL" clId="{94D26A04-4406-4D99-9E7A-0C46803CD4A9}" dt="2021-11-24T07:25:13.358" v="7116"/>
          <ac:spMkLst>
            <pc:docMk/>
            <pc:sldMk cId="67956655" sldId="430"/>
            <ac:spMk id="10" creationId="{A0BF18D2-08B7-466A-8B46-EBF0758587E3}"/>
          </ac:spMkLst>
        </pc:spChg>
        <pc:spChg chg="add del mod">
          <ac:chgData name="Knud Funch | Sound Hub Denmark" userId="11fd6e67-6ba5-462a-9cba-49086f95a5d8" providerId="ADAL" clId="{94D26A04-4406-4D99-9E7A-0C46803CD4A9}" dt="2021-11-24T12:32:18.928" v="8016" actId="478"/>
          <ac:spMkLst>
            <pc:docMk/>
            <pc:sldMk cId="67956655" sldId="430"/>
            <ac:spMk id="12" creationId="{8FE220A7-561B-440D-A969-7B7217763DD5}"/>
          </ac:spMkLst>
        </pc:spChg>
        <pc:grpChg chg="add mod">
          <ac:chgData name="Knud Funch | Sound Hub Denmark" userId="11fd6e67-6ba5-462a-9cba-49086f95a5d8" providerId="ADAL" clId="{94D26A04-4406-4D99-9E7A-0C46803CD4A9}" dt="2021-11-24T07:25:13.358" v="7116"/>
          <ac:grpSpMkLst>
            <pc:docMk/>
            <pc:sldMk cId="67956655" sldId="430"/>
            <ac:grpSpMk id="6" creationId="{DC90345A-96A6-4A77-BCD1-E766CEFEE1FC}"/>
          </ac:grpSpMkLst>
        </pc:grpChg>
        <pc:grpChg chg="mod">
          <ac:chgData name="Knud Funch | Sound Hub Denmark" userId="11fd6e67-6ba5-462a-9cba-49086f95a5d8" providerId="ADAL" clId="{94D26A04-4406-4D99-9E7A-0C46803CD4A9}" dt="2021-11-24T07:25:13.358" v="7116"/>
          <ac:grpSpMkLst>
            <pc:docMk/>
            <pc:sldMk cId="67956655" sldId="430"/>
            <ac:grpSpMk id="7" creationId="{7CC14427-9F10-4681-B9D2-A7C7A9E37CEC}"/>
          </ac:grpSpMkLst>
        </pc:grpChg>
        <pc:picChg chg="add mod">
          <ac:chgData name="Knud Funch | Sound Hub Denmark" userId="11fd6e67-6ba5-462a-9cba-49086f95a5d8" providerId="ADAL" clId="{94D26A04-4406-4D99-9E7A-0C46803CD4A9}" dt="2021-11-30T14:13:01.039" v="13337" actId="1076"/>
          <ac:picMkLst>
            <pc:docMk/>
            <pc:sldMk cId="67956655" sldId="430"/>
            <ac:picMk id="3" creationId="{815CF74E-3FE6-4FE5-9DA7-7DA17D842E07}"/>
          </ac:picMkLst>
        </pc:picChg>
        <pc:picChg chg="add del mod">
          <ac:chgData name="Knud Funch | Sound Hub Denmark" userId="11fd6e67-6ba5-462a-9cba-49086f95a5d8" providerId="ADAL" clId="{94D26A04-4406-4D99-9E7A-0C46803CD4A9}" dt="2021-11-30T13:00:41.521" v="12413" actId="478"/>
          <ac:picMkLst>
            <pc:docMk/>
            <pc:sldMk cId="67956655" sldId="430"/>
            <ac:picMk id="5" creationId="{B20B5640-26CF-4371-8AF7-D03D79915BCF}"/>
          </ac:picMkLst>
        </pc:picChg>
        <pc:picChg chg="mod">
          <ac:chgData name="Knud Funch | Sound Hub Denmark" userId="11fd6e67-6ba5-462a-9cba-49086f95a5d8" providerId="ADAL" clId="{94D26A04-4406-4D99-9E7A-0C46803CD4A9}" dt="2021-11-24T07:25:13.358" v="7116"/>
          <ac:picMkLst>
            <pc:docMk/>
            <pc:sldMk cId="67956655" sldId="430"/>
            <ac:picMk id="9" creationId="{2AA46FD4-B334-45CF-B6B2-42A0983A0D64}"/>
          </ac:picMkLst>
        </pc:picChg>
        <pc:picChg chg="add mod">
          <ac:chgData name="Knud Funch | Sound Hub Denmark" userId="11fd6e67-6ba5-462a-9cba-49086f95a5d8" providerId="ADAL" clId="{94D26A04-4406-4D99-9E7A-0C46803CD4A9}" dt="2021-11-30T14:12:56.914" v="13336" actId="1076"/>
          <ac:picMkLst>
            <pc:docMk/>
            <pc:sldMk cId="67956655" sldId="430"/>
            <ac:picMk id="11" creationId="{9CA5035D-8259-49A9-BA71-1622FE89E005}"/>
          </ac:picMkLst>
        </pc:picChg>
        <pc:picChg chg="add mod">
          <ac:chgData name="Knud Funch | Sound Hub Denmark" userId="11fd6e67-6ba5-462a-9cba-49086f95a5d8" providerId="ADAL" clId="{94D26A04-4406-4D99-9E7A-0C46803CD4A9}" dt="2021-11-30T14:13:29.200" v="13343" actId="1076"/>
          <ac:picMkLst>
            <pc:docMk/>
            <pc:sldMk cId="67956655" sldId="430"/>
            <ac:picMk id="13" creationId="{D56A7A0F-96FC-4124-93CE-D59579B0DECB}"/>
          </ac:picMkLst>
        </pc:picChg>
        <pc:picChg chg="add del mod">
          <ac:chgData name="Knud Funch | Sound Hub Denmark" userId="11fd6e67-6ba5-462a-9cba-49086f95a5d8" providerId="ADAL" clId="{94D26A04-4406-4D99-9E7A-0C46803CD4A9}" dt="2021-11-30T13:00:42.432" v="12414" actId="478"/>
          <ac:picMkLst>
            <pc:docMk/>
            <pc:sldMk cId="67956655" sldId="430"/>
            <ac:picMk id="14" creationId="{10C6AA20-324A-4D3B-87B4-2261871AF01A}"/>
          </ac:picMkLst>
        </pc:picChg>
        <pc:picChg chg="add mod">
          <ac:chgData name="Knud Funch | Sound Hub Denmark" userId="11fd6e67-6ba5-462a-9cba-49086f95a5d8" providerId="ADAL" clId="{94D26A04-4406-4D99-9E7A-0C46803CD4A9}" dt="2021-11-30T14:13:05.680" v="13339" actId="1076"/>
          <ac:picMkLst>
            <pc:docMk/>
            <pc:sldMk cId="67956655" sldId="430"/>
            <ac:picMk id="15" creationId="{6C6180E8-A87B-440F-AC0E-9AE093899E50}"/>
          </ac:picMkLst>
        </pc:picChg>
        <pc:picChg chg="add del mod">
          <ac:chgData name="Knud Funch | Sound Hub Denmark" userId="11fd6e67-6ba5-462a-9cba-49086f95a5d8" providerId="ADAL" clId="{94D26A04-4406-4D99-9E7A-0C46803CD4A9}" dt="2021-11-30T13:37:13.038" v="13128" actId="478"/>
          <ac:picMkLst>
            <pc:docMk/>
            <pc:sldMk cId="67956655" sldId="430"/>
            <ac:picMk id="17" creationId="{330685A2-130F-4EBE-8C9F-FE66D8F18564}"/>
          </ac:picMkLst>
        </pc:picChg>
        <pc:picChg chg="add mod">
          <ac:chgData name="Knud Funch | Sound Hub Denmark" userId="11fd6e67-6ba5-462a-9cba-49086f95a5d8" providerId="ADAL" clId="{94D26A04-4406-4D99-9E7A-0C46803CD4A9}" dt="2021-11-30T14:13:03.122" v="13338" actId="1076"/>
          <ac:picMkLst>
            <pc:docMk/>
            <pc:sldMk cId="67956655" sldId="430"/>
            <ac:picMk id="19" creationId="{0B803F3E-2E69-4A83-9AA1-7D8C013BCCC7}"/>
          </ac:picMkLst>
        </pc:picChg>
        <pc:picChg chg="add mod">
          <ac:chgData name="Knud Funch | Sound Hub Denmark" userId="11fd6e67-6ba5-462a-9cba-49086f95a5d8" providerId="ADAL" clId="{94D26A04-4406-4D99-9E7A-0C46803CD4A9}" dt="2021-11-30T14:11:21.665" v="13327" actId="1076"/>
          <ac:picMkLst>
            <pc:docMk/>
            <pc:sldMk cId="67956655" sldId="430"/>
            <ac:picMk id="21" creationId="{BC7445B9-BBBD-4E45-B1B4-57318FC68E61}"/>
          </ac:picMkLst>
        </pc:picChg>
        <pc:picChg chg="add mod">
          <ac:chgData name="Knud Funch | Sound Hub Denmark" userId="11fd6e67-6ba5-462a-9cba-49086f95a5d8" providerId="ADAL" clId="{94D26A04-4406-4D99-9E7A-0C46803CD4A9}" dt="2021-11-30T14:12:29.223" v="13329"/>
          <ac:picMkLst>
            <pc:docMk/>
            <pc:sldMk cId="67956655" sldId="430"/>
            <ac:picMk id="23" creationId="{D236CD34-CE8F-4420-A06E-2A037DDA8C79}"/>
          </ac:picMkLst>
        </pc:picChg>
        <pc:picChg chg="add mod">
          <ac:chgData name="Knud Funch | Sound Hub Denmark" userId="11fd6e67-6ba5-462a-9cba-49086f95a5d8" providerId="ADAL" clId="{94D26A04-4406-4D99-9E7A-0C46803CD4A9}" dt="2021-11-30T14:13:24.240" v="13342" actId="1076"/>
          <ac:picMkLst>
            <pc:docMk/>
            <pc:sldMk cId="67956655" sldId="430"/>
            <ac:picMk id="25" creationId="{02461563-4C7C-4CDC-A184-0FD301837C8F}"/>
          </ac:picMkLst>
        </pc:picChg>
      </pc:sldChg>
      <pc:sldChg chg="addSp delSp modSp add mod modNotesTx">
        <pc:chgData name="Knud Funch | Sound Hub Denmark" userId="11fd6e67-6ba5-462a-9cba-49086f95a5d8" providerId="ADAL" clId="{94D26A04-4406-4D99-9E7A-0C46803CD4A9}" dt="2021-11-30T14:33:10.365" v="13839"/>
        <pc:sldMkLst>
          <pc:docMk/>
          <pc:sldMk cId="1046395713" sldId="431"/>
        </pc:sldMkLst>
        <pc:spChg chg="mod">
          <ac:chgData name="Knud Funch | Sound Hub Denmark" userId="11fd6e67-6ba5-462a-9cba-49086f95a5d8" providerId="ADAL" clId="{94D26A04-4406-4D99-9E7A-0C46803CD4A9}" dt="2021-11-24T13:08:22.957" v="8306" actId="20577"/>
          <ac:spMkLst>
            <pc:docMk/>
            <pc:sldMk cId="1046395713" sldId="431"/>
            <ac:spMk id="8" creationId="{3257EFDB-FC31-44F4-8C9A-2F21DB3EDAFA}"/>
          </ac:spMkLst>
        </pc:spChg>
        <pc:spChg chg="add del mod">
          <ac:chgData name="Knud Funch | Sound Hub Denmark" userId="11fd6e67-6ba5-462a-9cba-49086f95a5d8" providerId="ADAL" clId="{94D26A04-4406-4D99-9E7A-0C46803CD4A9}" dt="2021-11-30T08:23:09.221" v="9582" actId="478"/>
          <ac:spMkLst>
            <pc:docMk/>
            <pc:sldMk cId="1046395713" sldId="431"/>
            <ac:spMk id="11" creationId="{FEE7B22B-C781-4E3B-B94E-9F26F6C45C2E}"/>
          </ac:spMkLst>
        </pc:spChg>
        <pc:spChg chg="add del mod">
          <ac:chgData name="Knud Funch | Sound Hub Denmark" userId="11fd6e67-6ba5-462a-9cba-49086f95a5d8" providerId="ADAL" clId="{94D26A04-4406-4D99-9E7A-0C46803CD4A9}" dt="2021-11-30T08:23:09.221" v="9582" actId="478"/>
          <ac:spMkLst>
            <pc:docMk/>
            <pc:sldMk cId="1046395713" sldId="431"/>
            <ac:spMk id="12" creationId="{8DB08C1A-9430-4E96-AAA5-610462B8D0D5}"/>
          </ac:spMkLst>
        </pc:spChg>
        <pc:spChg chg="add del mod">
          <ac:chgData name="Knud Funch | Sound Hub Denmark" userId="11fd6e67-6ba5-462a-9cba-49086f95a5d8" providerId="ADAL" clId="{94D26A04-4406-4D99-9E7A-0C46803CD4A9}" dt="2021-11-30T08:23:09.221" v="9582" actId="478"/>
          <ac:spMkLst>
            <pc:docMk/>
            <pc:sldMk cId="1046395713" sldId="431"/>
            <ac:spMk id="13" creationId="{3F11438E-7408-48D9-AE7C-6F2D1C6B94DC}"/>
          </ac:spMkLst>
        </pc:spChg>
        <pc:spChg chg="add mod">
          <ac:chgData name="Knud Funch | Sound Hub Denmark" userId="11fd6e67-6ba5-462a-9cba-49086f95a5d8" providerId="ADAL" clId="{94D26A04-4406-4D99-9E7A-0C46803CD4A9}" dt="2021-11-30T14:33:10.365" v="13839"/>
          <ac:spMkLst>
            <pc:docMk/>
            <pc:sldMk cId="1046395713" sldId="431"/>
            <ac:spMk id="14" creationId="{2B7F17A4-EFD3-42EE-8D68-70F91A1E07F3}"/>
          </ac:spMkLst>
        </pc:spChg>
        <pc:spChg chg="add del mod">
          <ac:chgData name="Knud Funch | Sound Hub Denmark" userId="11fd6e67-6ba5-462a-9cba-49086f95a5d8" providerId="ADAL" clId="{94D26A04-4406-4D99-9E7A-0C46803CD4A9}" dt="2021-11-30T08:23:09.221" v="9582" actId="478"/>
          <ac:spMkLst>
            <pc:docMk/>
            <pc:sldMk cId="1046395713" sldId="431"/>
            <ac:spMk id="15" creationId="{CAC9144B-E70F-4B36-9DCC-FF21B3E00D90}"/>
          </ac:spMkLst>
        </pc:spChg>
        <pc:spChg chg="add del mod">
          <ac:chgData name="Knud Funch | Sound Hub Denmark" userId="11fd6e67-6ba5-462a-9cba-49086f95a5d8" providerId="ADAL" clId="{94D26A04-4406-4D99-9E7A-0C46803CD4A9}" dt="2021-11-30T08:23:09.221" v="9582" actId="478"/>
          <ac:spMkLst>
            <pc:docMk/>
            <pc:sldMk cId="1046395713" sldId="431"/>
            <ac:spMk id="17" creationId="{364CA711-7E93-48DC-863F-B6EA9DD523D6}"/>
          </ac:spMkLst>
        </pc:spChg>
        <pc:spChg chg="add del mod">
          <ac:chgData name="Knud Funch | Sound Hub Denmark" userId="11fd6e67-6ba5-462a-9cba-49086f95a5d8" providerId="ADAL" clId="{94D26A04-4406-4D99-9E7A-0C46803CD4A9}" dt="2021-11-30T08:23:09.221" v="9582" actId="478"/>
          <ac:spMkLst>
            <pc:docMk/>
            <pc:sldMk cId="1046395713" sldId="431"/>
            <ac:spMk id="19" creationId="{B297218B-9173-4E8F-9046-66DE7D769CF5}"/>
          </ac:spMkLst>
        </pc:spChg>
        <pc:spChg chg="add del mod">
          <ac:chgData name="Knud Funch | Sound Hub Denmark" userId="11fd6e67-6ba5-462a-9cba-49086f95a5d8" providerId="ADAL" clId="{94D26A04-4406-4D99-9E7A-0C46803CD4A9}" dt="2021-11-30T08:23:09.221" v="9582" actId="478"/>
          <ac:spMkLst>
            <pc:docMk/>
            <pc:sldMk cId="1046395713" sldId="431"/>
            <ac:spMk id="21" creationId="{42E4C488-27FE-4A5B-A458-E0D74563821B}"/>
          </ac:spMkLst>
        </pc:spChg>
        <pc:spChg chg="add del mod">
          <ac:chgData name="Knud Funch | Sound Hub Denmark" userId="11fd6e67-6ba5-462a-9cba-49086f95a5d8" providerId="ADAL" clId="{94D26A04-4406-4D99-9E7A-0C46803CD4A9}" dt="2021-11-30T08:23:09.221" v="9582" actId="478"/>
          <ac:spMkLst>
            <pc:docMk/>
            <pc:sldMk cId="1046395713" sldId="431"/>
            <ac:spMk id="23" creationId="{787FDBF8-F7DF-4A0E-9A91-474202D0882B}"/>
          </ac:spMkLst>
        </pc:spChg>
        <pc:spChg chg="add del mod">
          <ac:chgData name="Knud Funch | Sound Hub Denmark" userId="11fd6e67-6ba5-462a-9cba-49086f95a5d8" providerId="ADAL" clId="{94D26A04-4406-4D99-9E7A-0C46803CD4A9}" dt="2021-11-30T08:23:09.221" v="9582" actId="478"/>
          <ac:spMkLst>
            <pc:docMk/>
            <pc:sldMk cId="1046395713" sldId="431"/>
            <ac:spMk id="25" creationId="{5D961115-C7E9-428D-A2C0-61FC2D949C3C}"/>
          </ac:spMkLst>
        </pc:spChg>
        <pc:spChg chg="add del mod">
          <ac:chgData name="Knud Funch | Sound Hub Denmark" userId="11fd6e67-6ba5-462a-9cba-49086f95a5d8" providerId="ADAL" clId="{94D26A04-4406-4D99-9E7A-0C46803CD4A9}" dt="2021-11-30T08:23:09.221" v="9582" actId="478"/>
          <ac:spMkLst>
            <pc:docMk/>
            <pc:sldMk cId="1046395713" sldId="431"/>
            <ac:spMk id="27" creationId="{1BEB6661-8075-4FEB-9833-99041BF8D8B8}"/>
          </ac:spMkLst>
        </pc:spChg>
        <pc:spChg chg="add del mod">
          <ac:chgData name="Knud Funch | Sound Hub Denmark" userId="11fd6e67-6ba5-462a-9cba-49086f95a5d8" providerId="ADAL" clId="{94D26A04-4406-4D99-9E7A-0C46803CD4A9}" dt="2021-11-30T08:23:09.221" v="9582" actId="478"/>
          <ac:spMkLst>
            <pc:docMk/>
            <pc:sldMk cId="1046395713" sldId="431"/>
            <ac:spMk id="29" creationId="{52A237DC-2BB6-4776-AA04-AD75944616E4}"/>
          </ac:spMkLst>
        </pc:spChg>
        <pc:spChg chg="add del mod">
          <ac:chgData name="Knud Funch | Sound Hub Denmark" userId="11fd6e67-6ba5-462a-9cba-49086f95a5d8" providerId="ADAL" clId="{94D26A04-4406-4D99-9E7A-0C46803CD4A9}" dt="2021-11-30T08:23:09.221" v="9582" actId="478"/>
          <ac:spMkLst>
            <pc:docMk/>
            <pc:sldMk cId="1046395713" sldId="431"/>
            <ac:spMk id="31" creationId="{BE2E7F18-02DA-48DC-B3B1-2F22A71448D8}"/>
          </ac:spMkLst>
        </pc:spChg>
        <pc:spChg chg="add del mod">
          <ac:chgData name="Knud Funch | Sound Hub Denmark" userId="11fd6e67-6ba5-462a-9cba-49086f95a5d8" providerId="ADAL" clId="{94D26A04-4406-4D99-9E7A-0C46803CD4A9}" dt="2021-11-30T08:23:09.221" v="9582" actId="478"/>
          <ac:spMkLst>
            <pc:docMk/>
            <pc:sldMk cId="1046395713" sldId="431"/>
            <ac:spMk id="32" creationId="{FCD56345-A312-40F5-B5CC-47C9E5CA07F5}"/>
          </ac:spMkLst>
        </pc:spChg>
        <pc:spChg chg="add del mod">
          <ac:chgData name="Knud Funch | Sound Hub Denmark" userId="11fd6e67-6ba5-462a-9cba-49086f95a5d8" providerId="ADAL" clId="{94D26A04-4406-4D99-9E7A-0C46803CD4A9}" dt="2021-11-29T10:27:25.914" v="9210" actId="478"/>
          <ac:spMkLst>
            <pc:docMk/>
            <pc:sldMk cId="1046395713" sldId="431"/>
            <ac:spMk id="33" creationId="{B22A35BE-DEF2-4DEB-9A6B-3BD9F3728FCD}"/>
          </ac:spMkLst>
        </pc:spChg>
        <pc:picChg chg="del">
          <ac:chgData name="Knud Funch | Sound Hub Denmark" userId="11fd6e67-6ba5-462a-9cba-49086f95a5d8" providerId="ADAL" clId="{94D26A04-4406-4D99-9E7A-0C46803CD4A9}" dt="2021-11-24T09:50:33.188" v="7813" actId="478"/>
          <ac:picMkLst>
            <pc:docMk/>
            <pc:sldMk cId="1046395713" sldId="431"/>
            <ac:picMk id="5" creationId="{B20B5640-26CF-4371-8AF7-D03D79915BCF}"/>
          </ac:picMkLst>
        </pc:picChg>
      </pc:sldChg>
      <pc:sldChg chg="addSp delSp modSp add mod modNotesTx">
        <pc:chgData name="Knud Funch | Sound Hub Denmark" userId="11fd6e67-6ba5-462a-9cba-49086f95a5d8" providerId="ADAL" clId="{94D26A04-4406-4D99-9E7A-0C46803CD4A9}" dt="2021-11-30T13:11:11.647" v="12792" actId="20577"/>
        <pc:sldMkLst>
          <pc:docMk/>
          <pc:sldMk cId="2348485553" sldId="432"/>
        </pc:sldMkLst>
        <pc:spChg chg="del">
          <ac:chgData name="Knud Funch | Sound Hub Denmark" userId="11fd6e67-6ba5-462a-9cba-49086f95a5d8" providerId="ADAL" clId="{94D26A04-4406-4D99-9E7A-0C46803CD4A9}" dt="2021-11-24T13:13:54.105" v="8617" actId="478"/>
          <ac:spMkLst>
            <pc:docMk/>
            <pc:sldMk cId="2348485553" sldId="432"/>
            <ac:spMk id="11" creationId="{FEE7B22B-C781-4E3B-B94E-9F26F6C45C2E}"/>
          </ac:spMkLst>
        </pc:spChg>
        <pc:spChg chg="del mod">
          <ac:chgData name="Knud Funch | Sound Hub Denmark" userId="11fd6e67-6ba5-462a-9cba-49086f95a5d8" providerId="ADAL" clId="{94D26A04-4406-4D99-9E7A-0C46803CD4A9}" dt="2021-11-24T13:13:49.209" v="8615" actId="478"/>
          <ac:spMkLst>
            <pc:docMk/>
            <pc:sldMk cId="2348485553" sldId="432"/>
            <ac:spMk id="12" creationId="{8DB08C1A-9430-4E96-AAA5-610462B8D0D5}"/>
          </ac:spMkLst>
        </pc:spChg>
        <pc:spChg chg="del">
          <ac:chgData name="Knud Funch | Sound Hub Denmark" userId="11fd6e67-6ba5-462a-9cba-49086f95a5d8" providerId="ADAL" clId="{94D26A04-4406-4D99-9E7A-0C46803CD4A9}" dt="2021-11-24T13:13:51.738" v="8616" actId="478"/>
          <ac:spMkLst>
            <pc:docMk/>
            <pc:sldMk cId="2348485553" sldId="432"/>
            <ac:spMk id="13" creationId="{3F11438E-7408-48D9-AE7C-6F2D1C6B94DC}"/>
          </ac:spMkLst>
        </pc:spChg>
        <pc:spChg chg="mod">
          <ac:chgData name="Knud Funch | Sound Hub Denmark" userId="11fd6e67-6ba5-462a-9cba-49086f95a5d8" providerId="ADAL" clId="{94D26A04-4406-4D99-9E7A-0C46803CD4A9}" dt="2021-11-30T13:11:11.647" v="12792" actId="20577"/>
          <ac:spMkLst>
            <pc:docMk/>
            <pc:sldMk cId="2348485553" sldId="432"/>
            <ac:spMk id="14" creationId="{2B7F17A4-EFD3-42EE-8D68-70F91A1E07F3}"/>
          </ac:spMkLst>
        </pc:spChg>
        <pc:spChg chg="del mod">
          <ac:chgData name="Knud Funch | Sound Hub Denmark" userId="11fd6e67-6ba5-462a-9cba-49086f95a5d8" providerId="ADAL" clId="{94D26A04-4406-4D99-9E7A-0C46803CD4A9}" dt="2021-11-30T08:35:27.481" v="9893" actId="478"/>
          <ac:spMkLst>
            <pc:docMk/>
            <pc:sldMk cId="2348485553" sldId="432"/>
            <ac:spMk id="15" creationId="{CAC9144B-E70F-4B36-9DCC-FF21B3E00D90}"/>
          </ac:spMkLst>
        </pc:spChg>
        <pc:spChg chg="add del mod">
          <ac:chgData name="Knud Funch | Sound Hub Denmark" userId="11fd6e67-6ba5-462a-9cba-49086f95a5d8" providerId="ADAL" clId="{94D26A04-4406-4D99-9E7A-0C46803CD4A9}" dt="2021-11-30T13:04:50.291" v="12613" actId="478"/>
          <ac:spMkLst>
            <pc:docMk/>
            <pc:sldMk cId="2348485553" sldId="432"/>
            <ac:spMk id="16" creationId="{6D7EA948-B46A-4023-A991-D45DCCB8C648}"/>
          </ac:spMkLst>
        </pc:spChg>
        <pc:spChg chg="add mod">
          <ac:chgData name="Knud Funch | Sound Hub Denmark" userId="11fd6e67-6ba5-462a-9cba-49086f95a5d8" providerId="ADAL" clId="{94D26A04-4406-4D99-9E7A-0C46803CD4A9}" dt="2021-11-30T13:04:43.911" v="12611" actId="14100"/>
          <ac:spMkLst>
            <pc:docMk/>
            <pc:sldMk cId="2348485553" sldId="432"/>
            <ac:spMk id="17" creationId="{30A24A01-512D-44EE-BDAB-933266898F54}"/>
          </ac:spMkLst>
        </pc:spChg>
        <pc:spChg chg="del">
          <ac:chgData name="Knud Funch | Sound Hub Denmark" userId="11fd6e67-6ba5-462a-9cba-49086f95a5d8" providerId="ADAL" clId="{94D26A04-4406-4D99-9E7A-0C46803CD4A9}" dt="2021-11-24T13:13:22.265" v="8608" actId="478"/>
          <ac:spMkLst>
            <pc:docMk/>
            <pc:sldMk cId="2348485553" sldId="432"/>
            <ac:spMk id="17" creationId="{364CA711-7E93-48DC-863F-B6EA9DD523D6}"/>
          </ac:spMkLst>
        </pc:spChg>
        <pc:spChg chg="add del mod">
          <ac:chgData name="Knud Funch | Sound Hub Denmark" userId="11fd6e67-6ba5-462a-9cba-49086f95a5d8" providerId="ADAL" clId="{94D26A04-4406-4D99-9E7A-0C46803CD4A9}" dt="2021-11-30T13:03:27.860" v="12484"/>
          <ac:spMkLst>
            <pc:docMk/>
            <pc:sldMk cId="2348485553" sldId="432"/>
            <ac:spMk id="18" creationId="{D9F2FFAF-1E57-48ED-95BE-6DE481E50B53}"/>
          </ac:spMkLst>
        </pc:spChg>
        <pc:spChg chg="del">
          <ac:chgData name="Knud Funch | Sound Hub Denmark" userId="11fd6e67-6ba5-462a-9cba-49086f95a5d8" providerId="ADAL" clId="{94D26A04-4406-4D99-9E7A-0C46803CD4A9}" dt="2021-11-24T13:13:22.265" v="8608" actId="478"/>
          <ac:spMkLst>
            <pc:docMk/>
            <pc:sldMk cId="2348485553" sldId="432"/>
            <ac:spMk id="19" creationId="{B297218B-9173-4E8F-9046-66DE7D769CF5}"/>
          </ac:spMkLst>
        </pc:spChg>
        <pc:spChg chg="del">
          <ac:chgData name="Knud Funch | Sound Hub Denmark" userId="11fd6e67-6ba5-462a-9cba-49086f95a5d8" providerId="ADAL" clId="{94D26A04-4406-4D99-9E7A-0C46803CD4A9}" dt="2021-11-24T13:13:22.265" v="8608" actId="478"/>
          <ac:spMkLst>
            <pc:docMk/>
            <pc:sldMk cId="2348485553" sldId="432"/>
            <ac:spMk id="21" creationId="{42E4C488-27FE-4A5B-A458-E0D74563821B}"/>
          </ac:spMkLst>
        </pc:spChg>
        <pc:spChg chg="del">
          <ac:chgData name="Knud Funch | Sound Hub Denmark" userId="11fd6e67-6ba5-462a-9cba-49086f95a5d8" providerId="ADAL" clId="{94D26A04-4406-4D99-9E7A-0C46803CD4A9}" dt="2021-11-24T13:13:22.265" v="8608" actId="478"/>
          <ac:spMkLst>
            <pc:docMk/>
            <pc:sldMk cId="2348485553" sldId="432"/>
            <ac:spMk id="23" creationId="{787FDBF8-F7DF-4A0E-9A91-474202D0882B}"/>
          </ac:spMkLst>
        </pc:spChg>
        <pc:spChg chg="add del mod">
          <ac:chgData name="Knud Funch | Sound Hub Denmark" userId="11fd6e67-6ba5-462a-9cba-49086f95a5d8" providerId="ADAL" clId="{94D26A04-4406-4D99-9E7A-0C46803CD4A9}" dt="2021-11-30T08:35:58.361" v="9898" actId="478"/>
          <ac:spMkLst>
            <pc:docMk/>
            <pc:sldMk cId="2348485553" sldId="432"/>
            <ac:spMk id="24" creationId="{4A768BA1-B8AD-4F40-8375-B4FAC27BCE27}"/>
          </ac:spMkLst>
        </pc:spChg>
        <pc:spChg chg="del">
          <ac:chgData name="Knud Funch | Sound Hub Denmark" userId="11fd6e67-6ba5-462a-9cba-49086f95a5d8" providerId="ADAL" clId="{94D26A04-4406-4D99-9E7A-0C46803CD4A9}" dt="2021-11-24T13:13:22.265" v="8608" actId="478"/>
          <ac:spMkLst>
            <pc:docMk/>
            <pc:sldMk cId="2348485553" sldId="432"/>
            <ac:spMk id="25" creationId="{5D961115-C7E9-428D-A2C0-61FC2D949C3C}"/>
          </ac:spMkLst>
        </pc:spChg>
        <pc:spChg chg="add del mod">
          <ac:chgData name="Knud Funch | Sound Hub Denmark" userId="11fd6e67-6ba5-462a-9cba-49086f95a5d8" providerId="ADAL" clId="{94D26A04-4406-4D99-9E7A-0C46803CD4A9}" dt="2021-11-30T09:49:15.198" v="10054" actId="478"/>
          <ac:spMkLst>
            <pc:docMk/>
            <pc:sldMk cId="2348485553" sldId="432"/>
            <ac:spMk id="26" creationId="{F959D449-B95A-4FED-95FD-5AFA6EFB8CF3}"/>
          </ac:spMkLst>
        </pc:spChg>
        <pc:spChg chg="del">
          <ac:chgData name="Knud Funch | Sound Hub Denmark" userId="11fd6e67-6ba5-462a-9cba-49086f95a5d8" providerId="ADAL" clId="{94D26A04-4406-4D99-9E7A-0C46803CD4A9}" dt="2021-11-24T13:13:22.265" v="8608" actId="478"/>
          <ac:spMkLst>
            <pc:docMk/>
            <pc:sldMk cId="2348485553" sldId="432"/>
            <ac:spMk id="27" creationId="{1BEB6661-8075-4FEB-9833-99041BF8D8B8}"/>
          </ac:spMkLst>
        </pc:spChg>
        <pc:spChg chg="add del mod">
          <ac:chgData name="Knud Funch | Sound Hub Denmark" userId="11fd6e67-6ba5-462a-9cba-49086f95a5d8" providerId="ADAL" clId="{94D26A04-4406-4D99-9E7A-0C46803CD4A9}" dt="2021-11-30T09:49:11.757" v="10053" actId="478"/>
          <ac:spMkLst>
            <pc:docMk/>
            <pc:sldMk cId="2348485553" sldId="432"/>
            <ac:spMk id="28" creationId="{6111604D-8CB5-48FA-ABE7-DB297FC1DC9A}"/>
          </ac:spMkLst>
        </pc:spChg>
        <pc:spChg chg="del">
          <ac:chgData name="Knud Funch | Sound Hub Denmark" userId="11fd6e67-6ba5-462a-9cba-49086f95a5d8" providerId="ADAL" clId="{94D26A04-4406-4D99-9E7A-0C46803CD4A9}" dt="2021-11-24T13:13:22.265" v="8608" actId="478"/>
          <ac:spMkLst>
            <pc:docMk/>
            <pc:sldMk cId="2348485553" sldId="432"/>
            <ac:spMk id="29" creationId="{52A237DC-2BB6-4776-AA04-AD75944616E4}"/>
          </ac:spMkLst>
        </pc:spChg>
        <pc:spChg chg="del">
          <ac:chgData name="Knud Funch | Sound Hub Denmark" userId="11fd6e67-6ba5-462a-9cba-49086f95a5d8" providerId="ADAL" clId="{94D26A04-4406-4D99-9E7A-0C46803CD4A9}" dt="2021-11-24T13:13:22.265" v="8608" actId="478"/>
          <ac:spMkLst>
            <pc:docMk/>
            <pc:sldMk cId="2348485553" sldId="432"/>
            <ac:spMk id="31" creationId="{BE2E7F18-02DA-48DC-B3B1-2F22A71448D8}"/>
          </ac:spMkLst>
        </pc:spChg>
        <pc:spChg chg="del mod">
          <ac:chgData name="Knud Funch | Sound Hub Denmark" userId="11fd6e67-6ba5-462a-9cba-49086f95a5d8" providerId="ADAL" clId="{94D26A04-4406-4D99-9E7A-0C46803CD4A9}" dt="2021-11-30T08:35:31.688" v="9894" actId="478"/>
          <ac:spMkLst>
            <pc:docMk/>
            <pc:sldMk cId="2348485553" sldId="432"/>
            <ac:spMk id="32" creationId="{FCD56345-A312-40F5-B5CC-47C9E5CA07F5}"/>
          </ac:spMkLst>
        </pc:spChg>
        <pc:spChg chg="del mod">
          <ac:chgData name="Knud Funch | Sound Hub Denmark" userId="11fd6e67-6ba5-462a-9cba-49086f95a5d8" providerId="ADAL" clId="{94D26A04-4406-4D99-9E7A-0C46803CD4A9}" dt="2021-11-30T08:35:31.688" v="9894" actId="478"/>
          <ac:spMkLst>
            <pc:docMk/>
            <pc:sldMk cId="2348485553" sldId="432"/>
            <ac:spMk id="33" creationId="{B22A35BE-DEF2-4DEB-9A6B-3BD9F3728FCD}"/>
          </ac:spMkLst>
        </pc:spChg>
      </pc:sldChg>
      <pc:sldChg chg="delSp add del mod modNotesTx">
        <pc:chgData name="Knud Funch | Sound Hub Denmark" userId="11fd6e67-6ba5-462a-9cba-49086f95a5d8" providerId="ADAL" clId="{94D26A04-4406-4D99-9E7A-0C46803CD4A9}" dt="2021-11-30T14:16:28.512" v="13344" actId="47"/>
        <pc:sldMkLst>
          <pc:docMk/>
          <pc:sldMk cId="4009594992" sldId="433"/>
        </pc:sldMkLst>
        <pc:picChg chg="del">
          <ac:chgData name="Knud Funch | Sound Hub Denmark" userId="11fd6e67-6ba5-462a-9cba-49086f95a5d8" providerId="ADAL" clId="{94D26A04-4406-4D99-9E7A-0C46803CD4A9}" dt="2021-11-30T13:21:01.841" v="12838" actId="478"/>
          <ac:picMkLst>
            <pc:docMk/>
            <pc:sldMk cId="4009594992" sldId="433"/>
            <ac:picMk id="14" creationId="{10C6AA20-324A-4D3B-87B4-2261871AF01A}"/>
          </ac:picMkLst>
        </pc:picChg>
      </pc:sldChg>
      <pc:sldChg chg="addSp delSp modSp add del mod">
        <pc:chgData name="Knud Funch | Sound Hub Denmark" userId="11fd6e67-6ba5-462a-9cba-49086f95a5d8" providerId="ADAL" clId="{94D26A04-4406-4D99-9E7A-0C46803CD4A9}" dt="2021-11-30T09:56:20.779" v="10091" actId="47"/>
        <pc:sldMkLst>
          <pc:docMk/>
          <pc:sldMk cId="1011652729" sldId="434"/>
        </pc:sldMkLst>
        <pc:spChg chg="add mod">
          <ac:chgData name="Knud Funch | Sound Hub Denmark" userId="11fd6e67-6ba5-462a-9cba-49086f95a5d8" providerId="ADAL" clId="{94D26A04-4406-4D99-9E7A-0C46803CD4A9}" dt="2021-11-29T14:13:22.627" v="9265" actId="1076"/>
          <ac:spMkLst>
            <pc:docMk/>
            <pc:sldMk cId="1011652729" sldId="434"/>
            <ac:spMk id="16" creationId="{1B84080D-704F-4C4A-9640-21E4F8E653AC}"/>
          </ac:spMkLst>
        </pc:spChg>
        <pc:spChg chg="del">
          <ac:chgData name="Knud Funch | Sound Hub Denmark" userId="11fd6e67-6ba5-462a-9cba-49086f95a5d8" providerId="ADAL" clId="{94D26A04-4406-4D99-9E7A-0C46803CD4A9}" dt="2021-11-30T09:49:02.040" v="10052" actId="478"/>
          <ac:spMkLst>
            <pc:docMk/>
            <pc:sldMk cId="1011652729" sldId="434"/>
            <ac:spMk id="24" creationId="{4A768BA1-B8AD-4F40-8375-B4FAC27BCE27}"/>
          </ac:spMkLst>
        </pc:spChg>
      </pc:sldChg>
      <pc:sldChg chg="addSp delSp modSp new del mod">
        <pc:chgData name="Knud Funch | Sound Hub Denmark" userId="11fd6e67-6ba5-462a-9cba-49086f95a5d8" providerId="ADAL" clId="{94D26A04-4406-4D99-9E7A-0C46803CD4A9}" dt="2021-11-30T10:01:43.364" v="10175" actId="47"/>
        <pc:sldMkLst>
          <pc:docMk/>
          <pc:sldMk cId="1375619559" sldId="435"/>
        </pc:sldMkLst>
        <pc:picChg chg="add del mod">
          <ac:chgData name="Knud Funch | Sound Hub Denmark" userId="11fd6e67-6ba5-462a-9cba-49086f95a5d8" providerId="ADAL" clId="{94D26A04-4406-4D99-9E7A-0C46803CD4A9}" dt="2021-11-29T10:23:24.152" v="9197" actId="21"/>
          <ac:picMkLst>
            <pc:docMk/>
            <pc:sldMk cId="1375619559" sldId="435"/>
            <ac:picMk id="2" creationId="{6A20D178-23CC-4C25-AB8D-A1681E8EF54B}"/>
          </ac:picMkLst>
        </pc:picChg>
      </pc:sldChg>
      <pc:sldChg chg="modSp add mod modNotesTx">
        <pc:chgData name="Knud Funch | Sound Hub Denmark" userId="11fd6e67-6ba5-462a-9cba-49086f95a5d8" providerId="ADAL" clId="{94D26A04-4406-4D99-9E7A-0C46803CD4A9}" dt="2021-11-30T12:42:13.637" v="12005"/>
        <pc:sldMkLst>
          <pc:docMk/>
          <pc:sldMk cId="1221521696" sldId="436"/>
        </pc:sldMkLst>
        <pc:spChg chg="mod">
          <ac:chgData name="Knud Funch | Sound Hub Denmark" userId="11fd6e67-6ba5-462a-9cba-49086f95a5d8" providerId="ADAL" clId="{94D26A04-4406-4D99-9E7A-0C46803CD4A9}" dt="2021-11-30T12:42:13.637" v="12005"/>
          <ac:spMkLst>
            <pc:docMk/>
            <pc:sldMk cId="1221521696" sldId="436"/>
            <ac:spMk id="14" creationId="{2B7F17A4-EFD3-42EE-8D68-70F91A1E07F3}"/>
          </ac:spMkLst>
        </pc:spChg>
      </pc:sldChg>
      <pc:sldChg chg="add del modNotesTx">
        <pc:chgData name="Knud Funch | Sound Hub Denmark" userId="11fd6e67-6ba5-462a-9cba-49086f95a5d8" providerId="ADAL" clId="{94D26A04-4406-4D99-9E7A-0C46803CD4A9}" dt="2021-11-30T08:31:28.148" v="9801" actId="47"/>
        <pc:sldMkLst>
          <pc:docMk/>
          <pc:sldMk cId="2312760238" sldId="436"/>
        </pc:sldMkLst>
      </pc:sldChg>
      <pc:sldChg chg="modSp add mod modNotesTx">
        <pc:chgData name="Knud Funch | Sound Hub Denmark" userId="11fd6e67-6ba5-462a-9cba-49086f95a5d8" providerId="ADAL" clId="{94D26A04-4406-4D99-9E7A-0C46803CD4A9}" dt="2021-11-30T14:23:23.619" v="13439" actId="20577"/>
        <pc:sldMkLst>
          <pc:docMk/>
          <pc:sldMk cId="3719723718" sldId="437"/>
        </pc:sldMkLst>
        <pc:spChg chg="mod">
          <ac:chgData name="Knud Funch | Sound Hub Denmark" userId="11fd6e67-6ba5-462a-9cba-49086f95a5d8" providerId="ADAL" clId="{94D26A04-4406-4D99-9E7A-0C46803CD4A9}" dt="2021-11-30T14:23:23.619" v="13439" actId="20577"/>
          <ac:spMkLst>
            <pc:docMk/>
            <pc:sldMk cId="3719723718" sldId="437"/>
            <ac:spMk id="14" creationId="{2B7F17A4-EFD3-42EE-8D68-70F91A1E07F3}"/>
          </ac:spMkLst>
        </pc:spChg>
      </pc:sldChg>
    </pc:docChg>
  </pc:docChgLst>
  <pc:docChgLst>
    <pc:chgData name="Knud Funch | Sound Hub Denmark" userId="11fd6e67-6ba5-462a-9cba-49086f95a5d8" providerId="ADAL" clId="{AEAA9409-85F0-4953-8288-862EBC113CE2}"/>
    <pc:docChg chg="undo custSel addSld modSld">
      <pc:chgData name="Knud Funch | Sound Hub Denmark" userId="11fd6e67-6ba5-462a-9cba-49086f95a5d8" providerId="ADAL" clId="{AEAA9409-85F0-4953-8288-862EBC113CE2}" dt="2022-03-02T14:00:18.852" v="7485" actId="313"/>
      <pc:docMkLst>
        <pc:docMk/>
      </pc:docMkLst>
      <pc:sldChg chg="modSp mod modNotesTx">
        <pc:chgData name="Knud Funch | Sound Hub Denmark" userId="11fd6e67-6ba5-462a-9cba-49086f95a5d8" providerId="ADAL" clId="{AEAA9409-85F0-4953-8288-862EBC113CE2}" dt="2022-03-02T14:00:18.852" v="7485" actId="313"/>
        <pc:sldMkLst>
          <pc:docMk/>
          <pc:sldMk cId="3772073839" sldId="256"/>
        </pc:sldMkLst>
        <pc:picChg chg="mod ord">
          <ac:chgData name="Knud Funch | Sound Hub Denmark" userId="11fd6e67-6ba5-462a-9cba-49086f95a5d8" providerId="ADAL" clId="{AEAA9409-85F0-4953-8288-862EBC113CE2}" dt="2022-02-25T07:21:54.661" v="1" actId="14100"/>
          <ac:picMkLst>
            <pc:docMk/>
            <pc:sldMk cId="3772073839" sldId="256"/>
            <ac:picMk id="4" creationId="{8E258E98-0128-498F-ACE0-F5484286299E}"/>
          </ac:picMkLst>
        </pc:picChg>
      </pc:sldChg>
      <pc:sldChg chg="modNotesTx">
        <pc:chgData name="Knud Funch | Sound Hub Denmark" userId="11fd6e67-6ba5-462a-9cba-49086f95a5d8" providerId="ADAL" clId="{AEAA9409-85F0-4953-8288-862EBC113CE2}" dt="2022-02-25T07:25:40.849" v="7" actId="2711"/>
        <pc:sldMkLst>
          <pc:docMk/>
          <pc:sldMk cId="722134497" sldId="291"/>
        </pc:sldMkLst>
      </pc:sldChg>
      <pc:sldChg chg="modNotesTx">
        <pc:chgData name="Knud Funch | Sound Hub Denmark" userId="11fd6e67-6ba5-462a-9cba-49086f95a5d8" providerId="ADAL" clId="{AEAA9409-85F0-4953-8288-862EBC113CE2}" dt="2022-03-01T11:41:11.779" v="308" actId="20577"/>
        <pc:sldMkLst>
          <pc:docMk/>
          <pc:sldMk cId="2912027346" sldId="301"/>
        </pc:sldMkLst>
      </pc:sldChg>
      <pc:sldChg chg="modNotesTx">
        <pc:chgData name="Knud Funch | Sound Hub Denmark" userId="11fd6e67-6ba5-462a-9cba-49086f95a5d8" providerId="ADAL" clId="{AEAA9409-85F0-4953-8288-862EBC113CE2}" dt="2022-03-01T11:49:31.009" v="824" actId="20577"/>
        <pc:sldMkLst>
          <pc:docMk/>
          <pc:sldMk cId="1082206077" sldId="328"/>
        </pc:sldMkLst>
      </pc:sldChg>
      <pc:sldChg chg="modSp mod">
        <pc:chgData name="Knud Funch | Sound Hub Denmark" userId="11fd6e67-6ba5-462a-9cba-49086f95a5d8" providerId="ADAL" clId="{AEAA9409-85F0-4953-8288-862EBC113CE2}" dt="2022-03-01T12:00:58.148" v="833" actId="20577"/>
        <pc:sldMkLst>
          <pc:docMk/>
          <pc:sldMk cId="1462732654" sldId="412"/>
        </pc:sldMkLst>
        <pc:spChg chg="mod">
          <ac:chgData name="Knud Funch | Sound Hub Denmark" userId="11fd6e67-6ba5-462a-9cba-49086f95a5d8" providerId="ADAL" clId="{AEAA9409-85F0-4953-8288-862EBC113CE2}" dt="2022-03-01T12:00:58.148" v="833" actId="20577"/>
          <ac:spMkLst>
            <pc:docMk/>
            <pc:sldMk cId="1462732654" sldId="412"/>
            <ac:spMk id="12" creationId="{747E4722-E67C-4D76-955B-4BD276E83FCD}"/>
          </ac:spMkLst>
        </pc:spChg>
      </pc:sldChg>
      <pc:sldChg chg="modNotesTx">
        <pc:chgData name="Knud Funch | Sound Hub Denmark" userId="11fd6e67-6ba5-462a-9cba-49086f95a5d8" providerId="ADAL" clId="{AEAA9409-85F0-4953-8288-862EBC113CE2}" dt="2022-03-02T11:38:49.400" v="4281" actId="20577"/>
        <pc:sldMkLst>
          <pc:docMk/>
          <pc:sldMk cId="7007932" sldId="415"/>
        </pc:sldMkLst>
      </pc:sldChg>
      <pc:sldChg chg="modSp mod modNotesTx">
        <pc:chgData name="Knud Funch | Sound Hub Denmark" userId="11fd6e67-6ba5-462a-9cba-49086f95a5d8" providerId="ADAL" clId="{AEAA9409-85F0-4953-8288-862EBC113CE2}" dt="2022-03-02T13:22:10.201" v="6465" actId="20577"/>
        <pc:sldMkLst>
          <pc:docMk/>
          <pc:sldMk cId="376562200" sldId="416"/>
        </pc:sldMkLst>
        <pc:spChg chg="mod">
          <ac:chgData name="Knud Funch | Sound Hub Denmark" userId="11fd6e67-6ba5-462a-9cba-49086f95a5d8" providerId="ADAL" clId="{AEAA9409-85F0-4953-8288-862EBC113CE2}" dt="2022-03-02T13:11:45.957" v="5635" actId="20577"/>
          <ac:spMkLst>
            <pc:docMk/>
            <pc:sldMk cId="376562200" sldId="416"/>
            <ac:spMk id="8" creationId="{90FF04FA-AB6C-4689-9639-A83C60412E66}"/>
          </ac:spMkLst>
        </pc:spChg>
      </pc:sldChg>
      <pc:sldChg chg="modNotesTx">
        <pc:chgData name="Knud Funch | Sound Hub Denmark" userId="11fd6e67-6ba5-462a-9cba-49086f95a5d8" providerId="ADAL" clId="{AEAA9409-85F0-4953-8288-862EBC113CE2}" dt="2022-03-01T11:57:47.108" v="830" actId="255"/>
        <pc:sldMkLst>
          <pc:docMk/>
          <pc:sldMk cId="67956655" sldId="430"/>
        </pc:sldMkLst>
      </pc:sldChg>
      <pc:sldChg chg="modSp mod">
        <pc:chgData name="Knud Funch | Sound Hub Denmark" userId="11fd6e67-6ba5-462a-9cba-49086f95a5d8" providerId="ADAL" clId="{AEAA9409-85F0-4953-8288-862EBC113CE2}" dt="2022-03-01T11:54:38.700" v="829"/>
        <pc:sldMkLst>
          <pc:docMk/>
          <pc:sldMk cId="1221521696" sldId="436"/>
        </pc:sldMkLst>
        <pc:spChg chg="mod">
          <ac:chgData name="Knud Funch | Sound Hub Denmark" userId="11fd6e67-6ba5-462a-9cba-49086f95a5d8" providerId="ADAL" clId="{AEAA9409-85F0-4953-8288-862EBC113CE2}" dt="2022-03-01T11:54:38.700" v="829"/>
          <ac:spMkLst>
            <pc:docMk/>
            <pc:sldMk cId="1221521696" sldId="436"/>
            <ac:spMk id="14" creationId="{2B7F17A4-EFD3-42EE-8D68-70F91A1E07F3}"/>
          </ac:spMkLst>
        </pc:spChg>
      </pc:sldChg>
      <pc:sldChg chg="modSp mod">
        <pc:chgData name="Knud Funch | Sound Hub Denmark" userId="11fd6e67-6ba5-462a-9cba-49086f95a5d8" providerId="ADAL" clId="{AEAA9409-85F0-4953-8288-862EBC113CE2}" dt="2022-03-02T13:56:39.750" v="7390" actId="6549"/>
        <pc:sldMkLst>
          <pc:docMk/>
          <pc:sldMk cId="3719723718" sldId="437"/>
        </pc:sldMkLst>
        <pc:spChg chg="mod">
          <ac:chgData name="Knud Funch | Sound Hub Denmark" userId="11fd6e67-6ba5-462a-9cba-49086f95a5d8" providerId="ADAL" clId="{AEAA9409-85F0-4953-8288-862EBC113CE2}" dt="2022-03-02T13:56:39.750" v="7390" actId="6549"/>
          <ac:spMkLst>
            <pc:docMk/>
            <pc:sldMk cId="3719723718" sldId="437"/>
            <ac:spMk id="14" creationId="{2B7F17A4-EFD3-42EE-8D68-70F91A1E07F3}"/>
          </ac:spMkLst>
        </pc:spChg>
      </pc:sldChg>
      <pc:sldChg chg="addSp delSp modSp add mod modNotesTx">
        <pc:chgData name="Knud Funch | Sound Hub Denmark" userId="11fd6e67-6ba5-462a-9cba-49086f95a5d8" providerId="ADAL" clId="{AEAA9409-85F0-4953-8288-862EBC113CE2}" dt="2022-03-02T13:54:10.883" v="7366" actId="20577"/>
        <pc:sldMkLst>
          <pc:docMk/>
          <pc:sldMk cId="328991046" sldId="438"/>
        </pc:sldMkLst>
        <pc:spChg chg="mod">
          <ac:chgData name="Knud Funch | Sound Hub Denmark" userId="11fd6e67-6ba5-462a-9cba-49086f95a5d8" providerId="ADAL" clId="{AEAA9409-85F0-4953-8288-862EBC113CE2}" dt="2022-03-02T13:54:10.883" v="7366" actId="20577"/>
          <ac:spMkLst>
            <pc:docMk/>
            <pc:sldMk cId="328991046" sldId="438"/>
            <ac:spMk id="4" creationId="{4E72DD47-91DA-40A6-BDB2-33BD673E0C4F}"/>
          </ac:spMkLst>
        </pc:spChg>
        <pc:spChg chg="mod">
          <ac:chgData name="Knud Funch | Sound Hub Denmark" userId="11fd6e67-6ba5-462a-9cba-49086f95a5d8" providerId="ADAL" clId="{AEAA9409-85F0-4953-8288-862EBC113CE2}" dt="2022-03-02T13:53:47.431" v="7352" actId="6549"/>
          <ac:spMkLst>
            <pc:docMk/>
            <pc:sldMk cId="328991046" sldId="438"/>
            <ac:spMk id="8" creationId="{90FF04FA-AB6C-4689-9639-A83C60412E66}"/>
          </ac:spMkLst>
        </pc:spChg>
        <pc:grpChg chg="del">
          <ac:chgData name="Knud Funch | Sound Hub Denmark" userId="11fd6e67-6ba5-462a-9cba-49086f95a5d8" providerId="ADAL" clId="{AEAA9409-85F0-4953-8288-862EBC113CE2}" dt="2022-03-02T13:30:55.559" v="7098" actId="478"/>
          <ac:grpSpMkLst>
            <pc:docMk/>
            <pc:sldMk cId="328991046" sldId="438"/>
            <ac:grpSpMk id="13" creationId="{C10F0298-AB61-4854-A204-5F5A628F7B1D}"/>
          </ac:grpSpMkLst>
        </pc:grpChg>
        <pc:picChg chg="del">
          <ac:chgData name="Knud Funch | Sound Hub Denmark" userId="11fd6e67-6ba5-462a-9cba-49086f95a5d8" providerId="ADAL" clId="{AEAA9409-85F0-4953-8288-862EBC113CE2}" dt="2022-03-02T13:30:54.180" v="7097" actId="478"/>
          <ac:picMkLst>
            <pc:docMk/>
            <pc:sldMk cId="328991046" sldId="438"/>
            <ac:picMk id="10" creationId="{AC484179-6279-4939-8FB7-C21B28659492}"/>
          </ac:picMkLst>
        </pc:picChg>
        <pc:picChg chg="add del mod">
          <ac:chgData name="Knud Funch | Sound Hub Denmark" userId="11fd6e67-6ba5-462a-9cba-49086f95a5d8" providerId="ADAL" clId="{AEAA9409-85F0-4953-8288-862EBC113CE2}" dt="2022-03-02T13:47:10.359" v="7212" actId="478"/>
          <ac:picMkLst>
            <pc:docMk/>
            <pc:sldMk cId="328991046" sldId="438"/>
            <ac:picMk id="11" creationId="{E86E2171-F13F-46D2-9483-263922E02B34}"/>
          </ac:picMkLst>
        </pc:picChg>
        <pc:picChg chg="add mod">
          <ac:chgData name="Knud Funch | Sound Hub Denmark" userId="11fd6e67-6ba5-462a-9cba-49086f95a5d8" providerId="ADAL" clId="{AEAA9409-85F0-4953-8288-862EBC113CE2}" dt="2022-03-02T13:49:53.674" v="7218" actId="1076"/>
          <ac:picMkLst>
            <pc:docMk/>
            <pc:sldMk cId="328991046" sldId="438"/>
            <ac:picMk id="14" creationId="{6C8F0A6E-1CF0-4A12-99A8-421AA422BA42}"/>
          </ac:picMkLst>
        </pc:picChg>
        <pc:picChg chg="add mod">
          <ac:chgData name="Knud Funch | Sound Hub Denmark" userId="11fd6e67-6ba5-462a-9cba-49086f95a5d8" providerId="ADAL" clId="{AEAA9409-85F0-4953-8288-862EBC113CE2}" dt="2022-03-02T13:49:51.755" v="7217" actId="1076"/>
          <ac:picMkLst>
            <pc:docMk/>
            <pc:sldMk cId="328991046" sldId="438"/>
            <ac:picMk id="15" creationId="{5D8DB7A7-241E-4BDD-A1C2-C7243D3A1F93}"/>
          </ac:picMkLst>
        </pc:picChg>
        <pc:picChg chg="add mod">
          <ac:chgData name="Knud Funch | Sound Hub Denmark" userId="11fd6e67-6ba5-462a-9cba-49086f95a5d8" providerId="ADAL" clId="{AEAA9409-85F0-4953-8288-862EBC113CE2}" dt="2022-03-02T13:49:56.787" v="7220" actId="1076"/>
          <ac:picMkLst>
            <pc:docMk/>
            <pc:sldMk cId="328991046" sldId="438"/>
            <ac:picMk id="1026" creationId="{E1E34C50-4EE4-48D3-9018-948F531A7D8A}"/>
          </ac:picMkLst>
        </pc:picChg>
        <pc:picChg chg="add mod">
          <ac:chgData name="Knud Funch | Sound Hub Denmark" userId="11fd6e67-6ba5-462a-9cba-49086f95a5d8" providerId="ADAL" clId="{AEAA9409-85F0-4953-8288-862EBC113CE2}" dt="2022-03-02T13:49:54.914" v="7219" actId="1076"/>
          <ac:picMkLst>
            <pc:docMk/>
            <pc:sldMk cId="328991046" sldId="438"/>
            <ac:picMk id="1028" creationId="{00A40267-AEC0-44C4-8FF3-4743660FFE87}"/>
          </ac:picMkLst>
        </pc:picChg>
        <pc:picChg chg="add mod">
          <ac:chgData name="Knud Funch | Sound Hub Denmark" userId="11fd6e67-6ba5-462a-9cba-49086f95a5d8" providerId="ADAL" clId="{AEAA9409-85F0-4953-8288-862EBC113CE2}" dt="2022-03-02T13:54:02.835" v="7353"/>
          <ac:picMkLst>
            <pc:docMk/>
            <pc:sldMk cId="328991046" sldId="438"/>
            <ac:picMk id="1029" creationId="{68A635ED-94B5-4E84-B8FC-EEDC6FE69C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F19C2956-BC54-4210-8CB5-908327D2D31E}" type="datetimeFigureOut">
              <a:rPr lang="da-DK" smtClean="0"/>
              <a:t>02-03-2022</a:t>
            </a:fld>
            <a:endParaRPr lang="da-DK"/>
          </a:p>
        </p:txBody>
      </p:sp>
      <p:sp>
        <p:nvSpPr>
          <p:cNvPr id="4" name="Pladsholder til slidebillede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C9D0AD63-D8DF-4231-9A9A-5B7B820EB828}" type="slidenum">
              <a:rPr lang="da-DK" smtClean="0"/>
              <a:t>‹nr.›</a:t>
            </a:fld>
            <a:endParaRPr lang="da-DK"/>
          </a:p>
        </p:txBody>
      </p:sp>
    </p:spTree>
    <p:extLst>
      <p:ext uri="{BB962C8B-B14F-4D97-AF65-F5344CB8AC3E}">
        <p14:creationId xmlns:p14="http://schemas.microsoft.com/office/powerpoint/2010/main" val="3214158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usikipedia.d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ages.mtu.edu/~suits/west_scale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musikipedia.dk/skalaer" TargetMode="External"/><Relationship Id="rId5" Type="http://schemas.openxmlformats.org/officeDocument/2006/relationships/hyperlink" Target="https://www.musikipedia.dk/stamtonerne#4" TargetMode="External"/><Relationship Id="rId4" Type="http://schemas.openxmlformats.org/officeDocument/2006/relationships/hyperlink" Target="https://www.youtube.com/watch?v=_eKTOMhpy2w"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mp.marcevanstein.com/index.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olyphone-soundfonts.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open.spotify.com/track/3Am0IbOxmvlSXro7N5iSfZ?si=97hB2KTtTl6zdDWb0UEAfg&amp;nd=1" TargetMode="External"/><Relationship Id="rId3" Type="http://schemas.openxmlformats.org/officeDocument/2006/relationships/hyperlink" Target="https://www.youtube.com/watch?v=WihdMYEmol0" TargetMode="External"/><Relationship Id="rId7" Type="http://schemas.openxmlformats.org/officeDocument/2006/relationships/hyperlink" Target="https://open.spotify.com/track/78ZqE2tjAxbqEGGlvGnQfT?si=DPqxw9d3RwiAz_5Pzl6A-w&amp;nd=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open.spotify.com/track/243VPqP1dM3vqOdDbYh723" TargetMode="External"/><Relationship Id="rId11" Type="http://schemas.openxmlformats.org/officeDocument/2006/relationships/hyperlink" Target="https://open.spotify.com/track/41c7rTQIxK2KmHYBDnG80p" TargetMode="External"/><Relationship Id="rId5" Type="http://schemas.openxmlformats.org/officeDocument/2006/relationships/hyperlink" Target="https://open.spotify.com/track/0qNXJ4HEQRlglW3oqzXfT2" TargetMode="External"/><Relationship Id="rId10" Type="http://schemas.openxmlformats.org/officeDocument/2006/relationships/hyperlink" Target="https://open.spotify.com/track/0Fyj9w0HVfjoxm9S8nGClt" TargetMode="External"/><Relationship Id="rId4" Type="http://schemas.openxmlformats.org/officeDocument/2006/relationships/hyperlink" Target="https://open.spotify.com/track/6T9npupXwLZcsEkbqn24mt" TargetMode="External"/><Relationship Id="rId9" Type="http://schemas.openxmlformats.org/officeDocument/2006/relationships/hyperlink" Target="https://open.spotify.com/track/0Tt2jli0yAD1MKSTb5MvS2"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EMS_VCS_3" TargetMode="External"/><Relationship Id="rId13" Type="http://schemas.openxmlformats.org/officeDocument/2006/relationships/hyperlink" Target="https://en.wikipedia.org/wiki/Sonic_Pi" TargetMode="External"/><Relationship Id="rId18" Type="http://schemas.openxmlformats.org/officeDocument/2006/relationships/hyperlink" Target="https://en.wikipedia.org/wiki/Hammond_organ#cite_note-FOOTNOTEGallagher2008105-98" TargetMode="External"/><Relationship Id="rId3" Type="http://schemas.openxmlformats.org/officeDocument/2006/relationships/hyperlink" Target="https://en.wikipedia.org/wiki/Harpsichord" TargetMode="External"/><Relationship Id="rId7" Type="http://schemas.openxmlformats.org/officeDocument/2006/relationships/hyperlink" Target="https://en.wikipedia.org/wiki/Mellotron" TargetMode="External"/><Relationship Id="rId12" Type="http://schemas.openxmlformats.org/officeDocument/2006/relationships/hyperlink" Target="https://en.wikipedia.org/wiki/Pure_Data" TargetMode="External"/><Relationship Id="rId17" Type="http://schemas.openxmlformats.org/officeDocument/2006/relationships/hyperlink" Target="https://en.wikipedia.org/wiki/Hammond_organ#cite_note-robjohns-19" TargetMode="External"/><Relationship Id="rId2" Type="http://schemas.openxmlformats.org/officeDocument/2006/relationships/slide" Target="../slides/slide4.xml"/><Relationship Id="rId16" Type="http://schemas.openxmlformats.org/officeDocument/2006/relationships/hyperlink" Target="https://en.wikipedia.org/wiki/Hammond_organ#cite_note-97" TargetMode="External"/><Relationship Id="rId1" Type="http://schemas.openxmlformats.org/officeDocument/2006/relationships/notesMaster" Target="../notesMasters/notesMaster1.xml"/><Relationship Id="rId6" Type="http://schemas.openxmlformats.org/officeDocument/2006/relationships/hyperlink" Target="https://en.wikipedia.org/wiki/Hammond_organ#Tonewheel_organs" TargetMode="External"/><Relationship Id="rId11" Type="http://schemas.openxmlformats.org/officeDocument/2006/relationships/hyperlink" Target="https://en.wikipedia.org/wiki/Roland_D-50" TargetMode="External"/><Relationship Id="rId5" Type="http://schemas.openxmlformats.org/officeDocument/2006/relationships/hyperlink" Target="https://en.wikipedia.org/wiki/Piano" TargetMode="External"/><Relationship Id="rId15" Type="http://schemas.openxmlformats.org/officeDocument/2006/relationships/hyperlink" Target="https://en.wikipedia.org/wiki/Mains_hum" TargetMode="External"/><Relationship Id="rId10" Type="http://schemas.openxmlformats.org/officeDocument/2006/relationships/hyperlink" Target="https://www.youtube.com/watch?v=X-gVTM10Wsg" TargetMode="External"/><Relationship Id="rId19" Type="http://schemas.openxmlformats.org/officeDocument/2006/relationships/hyperlink" Target="https://en.wikipedia.org/wiki/Hammond_organ#cite_note-FOOTNOTEVail200245-99" TargetMode="External"/><Relationship Id="rId4" Type="http://schemas.openxmlformats.org/officeDocument/2006/relationships/hyperlink" Target="https://en.wikipedia.org/wiki/Fortepiano" TargetMode="External"/><Relationship Id="rId9" Type="http://schemas.openxmlformats.org/officeDocument/2006/relationships/hyperlink" Target="https://en.wikipedia.org/wiki/Eminent_310_Unique" TargetMode="External"/><Relationship Id="rId14" Type="http://schemas.openxmlformats.org/officeDocument/2006/relationships/hyperlink" Target="https://en.wikipedia.org/wiki/Crosstal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D9_6vvRAoLQ"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knurl-lab.in/projects/knur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usilio.com/piano-keys-and-not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usikipedia.dk/stamtonern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ages.mtu.edu/~suits/notefreq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nspiredacoustics.com/en/MIDI_note_numbers_and_center_frequenc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lærer som info …Kan bruges sammen med </a:t>
            </a:r>
            <a:r>
              <a:rPr lang="da-DK" dirty="0" err="1">
                <a:hlinkClick r:id="rId3"/>
              </a:rPr>
              <a:t>Musikipedia</a:t>
            </a:r>
            <a:r>
              <a:rPr lang="da-DK" dirty="0"/>
              <a:t>, til forløb omkring musik. </a:t>
            </a:r>
          </a:p>
          <a:p>
            <a:r>
              <a:rPr lang="da-DK" dirty="0"/>
              <a:t>Kopieres materiale fra </a:t>
            </a:r>
            <a:r>
              <a:rPr lang="da-DK" dirty="0" err="1"/>
              <a:t>Musikipedia</a:t>
            </a:r>
            <a:r>
              <a:rPr lang="da-DK" dirty="0"/>
              <a:t> til undervisningen skal man huske at anmelde til </a:t>
            </a:r>
            <a:r>
              <a:rPr lang="da-DK" dirty="0" err="1"/>
              <a:t>Copydan</a:t>
            </a:r>
            <a:r>
              <a:rPr lang="da-DK" dirty="0"/>
              <a:t>.</a:t>
            </a:r>
          </a:p>
          <a:p>
            <a:endParaRPr lang="da-DK" dirty="0"/>
          </a:p>
          <a:p>
            <a:r>
              <a:rPr lang="da-DK" dirty="0"/>
              <a:t>Slide stak er tænkt som inspiration til lærer – ikke som et færdigt forløb overfor eleverne.</a:t>
            </a:r>
          </a:p>
          <a:p>
            <a:endParaRPr lang="da-DK" dirty="0"/>
          </a:p>
          <a:p>
            <a:r>
              <a:rPr lang="da-DK" dirty="0"/>
              <a:t>Version 01-Mar-2022</a:t>
            </a:r>
          </a:p>
          <a:p>
            <a:pPr marL="171450" indent="-171450">
              <a:buFont typeface="Arial" panose="020B0604020202020204" pitchFamily="34" charset="0"/>
              <a:buChar char="•"/>
            </a:pPr>
            <a:r>
              <a:rPr lang="da-DK" dirty="0"/>
              <a:t>Justeret i Noter </a:t>
            </a:r>
            <a:r>
              <a:rPr lang="da-DK" dirty="0" err="1"/>
              <a:t>aht</a:t>
            </a:r>
            <a:r>
              <a:rPr lang="da-DK" dirty="0"/>
              <a:t>. udskrift med noter. Tilføjet slide 13 og noter i 11 og 12 for at synliggøre at man kan andet end </a:t>
            </a:r>
            <a:r>
              <a:rPr lang="da-DK"/>
              <a:t>‘knapper’</a:t>
            </a:r>
            <a:endParaRPr lang="da-DK" dirty="0"/>
          </a:p>
          <a:p>
            <a:r>
              <a:rPr lang="da-DK" dirty="0"/>
              <a:t>Version 30-Nov-2021 	</a:t>
            </a:r>
          </a:p>
          <a:p>
            <a:pPr marL="171450" indent="-171450">
              <a:buFont typeface="Arial" panose="020B0604020202020204" pitchFamily="34" charset="0"/>
              <a:buChar char="•"/>
            </a:pPr>
            <a:r>
              <a:rPr lang="da-DK" dirty="0"/>
              <a:t>Rettet/tilføjet links i slide 4. Fjernet én utilsigtet link i slide 3. Tilføjet perspektiverings slide 7. </a:t>
            </a:r>
          </a:p>
          <a:p>
            <a:pPr marL="171450" indent="-171450">
              <a:buFont typeface="Arial" panose="020B0604020202020204" pitchFamily="34" charset="0"/>
              <a:buChar char="•"/>
            </a:pPr>
            <a:r>
              <a:rPr lang="da-DK" dirty="0"/>
              <a:t>Tilføjet et par slides med supplerende materiale/links (programmering som instrument) og (lyd og mere om elektronisk musik  fra 70’erne)</a:t>
            </a:r>
          </a:p>
          <a:p>
            <a:pPr marL="171450" indent="-171450">
              <a:buFont typeface="Arial" panose="020B0604020202020204" pitchFamily="34" charset="0"/>
              <a:buChar char="•"/>
            </a:pPr>
            <a:r>
              <a:rPr lang="da-DK" dirty="0"/>
              <a:t>Links i Noter kan man ikke aktivere – så samlet alle links i slides sidst i præsentationen</a:t>
            </a:r>
          </a:p>
          <a:p>
            <a:pPr marL="171450" indent="-171450">
              <a:buFont typeface="Arial" panose="020B0604020202020204" pitchFamily="34" charset="0"/>
              <a:buChar char="•"/>
            </a:pPr>
            <a:endParaRPr lang="da-DK" dirty="0"/>
          </a:p>
          <a:p>
            <a:r>
              <a:rPr lang="da-DK" dirty="0"/>
              <a:t>Version 17-Nov-2021 </a:t>
            </a:r>
          </a:p>
          <a:p>
            <a:pPr marL="171450" indent="-171450">
              <a:buFont typeface="Arial" panose="020B0604020202020204" pitchFamily="34" charset="0"/>
              <a:buChar char="•"/>
            </a:pPr>
            <a:r>
              <a:rPr lang="da-DK" dirty="0"/>
              <a:t>Lagt op efter test med 3x på SSG. </a:t>
            </a:r>
          </a:p>
        </p:txBody>
      </p:sp>
      <p:sp>
        <p:nvSpPr>
          <p:cNvPr id="4" name="Pladsholder til slidenummer 3"/>
          <p:cNvSpPr>
            <a:spLocks noGrp="1"/>
          </p:cNvSpPr>
          <p:nvPr>
            <p:ph type="sldNum" sz="quarter" idx="5"/>
          </p:nvPr>
        </p:nvSpPr>
        <p:spPr/>
        <p:txBody>
          <a:bodyPr/>
          <a:lstStyle/>
          <a:p>
            <a:fld id="{C9D0AD63-D8DF-4231-9A9A-5B7B820EB828}" type="slidenum">
              <a:rPr lang="da-DK" smtClean="0"/>
              <a:t>1</a:t>
            </a:fld>
            <a:endParaRPr lang="da-DK"/>
          </a:p>
        </p:txBody>
      </p:sp>
    </p:spTree>
    <p:extLst>
      <p:ext uri="{BB962C8B-B14F-4D97-AF65-F5344CB8AC3E}">
        <p14:creationId xmlns:p14="http://schemas.microsoft.com/office/powerpoint/2010/main" val="359629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Western Musical Scales (mtu.edu)</a:t>
            </a:r>
            <a:endParaRPr lang="da-DK" dirty="0"/>
          </a:p>
          <a:p>
            <a:endParaRPr lang="da-DK" dirty="0"/>
          </a:p>
          <a:p>
            <a:r>
              <a:rPr lang="da-DK" dirty="0"/>
              <a:t>Og link som vil være fin at give som ‘lektie’ inden man går i gang med at bygge instrument.</a:t>
            </a:r>
          </a:p>
          <a:p>
            <a:r>
              <a:rPr lang="da-DK" dirty="0"/>
              <a:t>Bare for at give en hurtig baggrund – ikke for at blive hørt i det.</a:t>
            </a:r>
          </a:p>
          <a:p>
            <a:r>
              <a:rPr lang="en-US" dirty="0">
                <a:hlinkClick r:id="rId4"/>
              </a:rPr>
              <a:t>Music Theory in 16 Minutes – YouTube</a:t>
            </a:r>
            <a:endParaRPr lang="en-US" dirty="0"/>
          </a:p>
          <a:p>
            <a:endParaRPr lang="en-US" dirty="0"/>
          </a:p>
          <a:p>
            <a:r>
              <a:rPr lang="da-DK" dirty="0"/>
              <a:t>Se mere</a:t>
            </a:r>
          </a:p>
          <a:p>
            <a:r>
              <a:rPr lang="da-DK" dirty="0">
                <a:hlinkClick r:id="rId5"/>
              </a:rPr>
              <a:t>Stamtonerne | </a:t>
            </a:r>
            <a:r>
              <a:rPr lang="da-DK" dirty="0" err="1">
                <a:hlinkClick r:id="rId5"/>
              </a:rPr>
              <a:t>Musikipedia</a:t>
            </a:r>
            <a:endParaRPr lang="da-DK" dirty="0"/>
          </a:p>
          <a:p>
            <a:r>
              <a:rPr lang="da-DK" dirty="0">
                <a:hlinkClick r:id="rId6"/>
              </a:rPr>
              <a:t>Skalaer | </a:t>
            </a:r>
            <a:r>
              <a:rPr lang="da-DK" dirty="0" err="1">
                <a:hlinkClick r:id="rId6"/>
              </a:rPr>
              <a:t>Musikipedia</a:t>
            </a:r>
            <a:endParaRPr lang="da-DK" dirty="0"/>
          </a:p>
          <a:p>
            <a:r>
              <a:rPr lang="da-DK" dirty="0"/>
              <a:t>Husk angiv til </a:t>
            </a:r>
            <a:r>
              <a:rPr lang="da-DK" dirty="0" err="1"/>
              <a:t>Copydan</a:t>
            </a:r>
            <a:r>
              <a:rPr lang="da-DK" dirty="0"/>
              <a:t>!!</a:t>
            </a:r>
          </a:p>
        </p:txBody>
      </p:sp>
      <p:sp>
        <p:nvSpPr>
          <p:cNvPr id="4" name="Pladsholder til slidenummer 3"/>
          <p:cNvSpPr>
            <a:spLocks noGrp="1"/>
          </p:cNvSpPr>
          <p:nvPr>
            <p:ph type="sldNum" sz="quarter" idx="5"/>
          </p:nvPr>
        </p:nvSpPr>
        <p:spPr/>
        <p:txBody>
          <a:bodyPr/>
          <a:lstStyle/>
          <a:p>
            <a:fld id="{C9D0AD63-D8DF-4231-9A9A-5B7B820EB828}" type="slidenum">
              <a:rPr lang="da-DK" smtClean="0"/>
              <a:t>10</a:t>
            </a:fld>
            <a:endParaRPr lang="da-DK"/>
          </a:p>
        </p:txBody>
      </p:sp>
    </p:spTree>
    <p:extLst>
      <p:ext uri="{BB962C8B-B14F-4D97-AF65-F5344CB8AC3E}">
        <p14:creationId xmlns:p14="http://schemas.microsoft.com/office/powerpoint/2010/main" val="412267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Opgaven her er tænkt som en progression med at tænke over hvad der kræves af et keyboard til musik playback.</a:t>
            </a:r>
          </a:p>
          <a:p>
            <a:r>
              <a:rPr lang="da-DK" dirty="0"/>
              <a:t>Kan komme til at virke som gentagelser fra Spor 1, så her skal man overveje hvor meget overlap der er.</a:t>
            </a:r>
          </a:p>
          <a:p>
            <a:r>
              <a:rPr lang="da-DK" dirty="0"/>
              <a:t>Det kan være godt med repetition, men det kan også opfattes som ‘for meget af det samme’.</a:t>
            </a:r>
          </a:p>
          <a:p>
            <a:endParaRPr lang="da-DK" dirty="0"/>
          </a:p>
          <a:p>
            <a:r>
              <a:rPr lang="da-DK" dirty="0"/>
              <a:t>Det er derfor også vigtigt at påpege at der kan være andre former for input til at trigge noder. </a:t>
            </a:r>
          </a:p>
          <a:p>
            <a:r>
              <a:rPr lang="da-DK" dirty="0"/>
              <a:t>Man kan bruge MBType1,2,3,4,5 og 6 til at trigge enkelt noder i stedet for MBType0 ved simpel modifikation af tabel i koden til ”LKS4-simple-7key-piano-Microbit.py”</a:t>
            </a:r>
          </a:p>
          <a:p>
            <a:endParaRPr lang="da-DK" dirty="0"/>
          </a:p>
          <a:p>
            <a:r>
              <a:rPr lang="da-DK" dirty="0"/>
              <a:t>Der er også de MB Typer som sender værdier. Se for eksempel ind i koden for ”LKS4-piano-med-scamp-og-MB.py”. </a:t>
            </a:r>
          </a:p>
          <a:p>
            <a:r>
              <a:rPr lang="da-DK" dirty="0"/>
              <a:t>Den reagerer på input fra </a:t>
            </a:r>
            <a:r>
              <a:rPr lang="da-DK" dirty="0" err="1"/>
              <a:t>MBTypeA</a:t>
            </a:r>
            <a:r>
              <a:rPr lang="da-DK" dirty="0"/>
              <a:t>, B, C, og D (ud over på MBtype0 og K) så noder afspilles ud fra input fra et ex. et tilkoblet potentiometer, fra MB indbyggede lyd måler, </a:t>
            </a:r>
            <a:r>
              <a:rPr lang="da-DK" dirty="0" err="1"/>
              <a:t>accelerometer</a:t>
            </a:r>
            <a:r>
              <a:rPr lang="da-DK" dirty="0"/>
              <a:t> eller magnetometer.</a:t>
            </a:r>
          </a:p>
          <a:p>
            <a:endParaRPr lang="da-DK" dirty="0"/>
          </a:p>
          <a:p>
            <a:r>
              <a:rPr lang="da-DK" dirty="0"/>
              <a:t>Man vil tilsvarende kunne lave en åben bog opgave med ”LKS4-simple-7Key-piano-Microbit.py”, hvor man kalder </a:t>
            </a:r>
            <a:r>
              <a:rPr lang="da-DK" dirty="0" err="1"/>
              <a:t>make_tones</a:t>
            </a:r>
            <a:r>
              <a:rPr lang="da-DK" dirty="0"/>
              <a:t>(f) med passende frekvenser (f) ud fra andre typer af sensor inputs. Igen lidt som i spor 1, men her med mere avanceret lyd. Hvis eleverne har været igennem Spor 1 bør de elever, der interesserer sig for programmeringsdelen, selv kunne påtage sig at gå i den retning og ikke kun arbejde med ‘knapper’.</a:t>
            </a:r>
          </a:p>
          <a:p>
            <a:endParaRPr lang="da-DK" dirty="0"/>
          </a:p>
          <a:p>
            <a:r>
              <a:rPr lang="da-DK" dirty="0"/>
              <a:t>Et andet punkt er at man med de etablerede typer ‘kun’ kan lave 3 knapper pr MB, men der er også mulighed for åben bog udfordring med at lave flere, med reference til spor1 modul b.</a:t>
            </a:r>
          </a:p>
          <a:p>
            <a:endParaRPr lang="da-DK" dirty="0"/>
          </a:p>
          <a:p>
            <a:endParaRPr lang="da-DK" dirty="0"/>
          </a:p>
          <a:p>
            <a:r>
              <a:rPr lang="da-DK" dirty="0"/>
              <a:t>Her i slide 11 og 12  er der som nævnt ‘bare’ lagt op til at eleverne kan reflektere over hvad er skal til for at kunne lave flere toner/noder samtidigt og parallelt kunne aktivere (og deaktivere dem).</a:t>
            </a:r>
          </a:p>
          <a:p>
            <a:endParaRPr lang="da-DK" dirty="0"/>
          </a:p>
          <a:p>
            <a:r>
              <a:rPr lang="da-DK" dirty="0"/>
              <a:t>Der lægges derfor op til at man laver en sammenligning med keyboard udgaven (fra spor 3) med en hvor man laver 7 ‘knapper’/tangenter ud fra 3 </a:t>
            </a:r>
            <a:r>
              <a:rPr lang="da-DK" dirty="0" err="1"/>
              <a:t>PIN’s</a:t>
            </a:r>
            <a:r>
              <a:rPr lang="da-DK" dirty="0"/>
              <a:t> på </a:t>
            </a:r>
            <a:r>
              <a:rPr lang="da-DK" dirty="0" err="1"/>
              <a:t>Micro:Bitten</a:t>
            </a:r>
            <a:r>
              <a:rPr lang="da-DK" dirty="0"/>
              <a:t>. Og at eleverne selv fanger at der med keyboard udgaven er mulighed for samtidighed med flere noder, som ikke kan lade sig gøre med 7 tangenter med 3 digitale inputs. Og dermed forstår at der er en grund til at kun bruge 3 inputs og dermed en forståelsesmæssig progression til næste slide.</a:t>
            </a:r>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11</a:t>
            </a:fld>
            <a:endParaRPr lang="da-DK"/>
          </a:p>
        </p:txBody>
      </p:sp>
    </p:spTree>
    <p:extLst>
      <p:ext uri="{BB962C8B-B14F-4D97-AF65-F5344CB8AC3E}">
        <p14:creationId xmlns:p14="http://schemas.microsoft.com/office/powerpoint/2010/main" val="4102979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Som beskrevet i Slide så load nu:</a:t>
            </a:r>
          </a:p>
          <a:p>
            <a:pPr marL="171450" indent="-171450">
              <a:buFont typeface="Arial" panose="020B0604020202020204" pitchFamily="34" charset="0"/>
              <a:buChar char="•"/>
            </a:pPr>
            <a:r>
              <a:rPr lang="da-DK" dirty="0"/>
              <a:t>MBType-0.py kode i 5 </a:t>
            </a:r>
            <a:r>
              <a:rPr lang="da-DK" dirty="0" err="1"/>
              <a:t>stk</a:t>
            </a:r>
            <a:r>
              <a:rPr lang="da-DK" dirty="0"/>
              <a:t> MB’s  (en tilsluttet PC/MAC/PC via USB og resten med batteripakker. HUSK at sæt kanal nummer til et nummer der ikke vil genere andre i samme rum. </a:t>
            </a:r>
          </a:p>
          <a:p>
            <a:pPr marL="171450" indent="-171450">
              <a:buFont typeface="Arial" panose="020B0604020202020204" pitchFamily="34" charset="0"/>
              <a:buChar char="•"/>
            </a:pPr>
            <a:r>
              <a:rPr lang="da-DK" dirty="0"/>
              <a:t>LKS4-piano-MBType0ogK.py” på Pc/MAC/PI</a:t>
            </a:r>
          </a:p>
          <a:p>
            <a:endParaRPr lang="da-DK" dirty="0"/>
          </a:p>
          <a:p>
            <a:r>
              <a:rPr lang="da-DK" dirty="0"/>
              <a:t>Byg taster til 4 MB’s (det kan være andet en knap – bare det medfører en kortslutning) til MB’s</a:t>
            </a:r>
          </a:p>
          <a:p>
            <a:r>
              <a:rPr lang="da-DK" dirty="0"/>
              <a:t>De kan alle 12 nu aktivere noder samtidigt.</a:t>
            </a:r>
          </a:p>
          <a:p>
            <a:endParaRPr lang="da-DK" dirty="0"/>
          </a:p>
          <a:p>
            <a:r>
              <a:rPr lang="da-DK" dirty="0"/>
              <a:t>Efterfølgende kan man lave det med Mbtype-K.py i Micro:Bit hvis man tænker at det kan give værdi at kunne slippe taster enkeltvis.  </a:t>
            </a:r>
          </a:p>
          <a:p>
            <a:r>
              <a:rPr lang="da-DK" dirty="0"/>
              <a:t>Og desuden få hurtigere respons.</a:t>
            </a:r>
          </a:p>
          <a:p>
            <a:endParaRPr lang="da-DK" dirty="0"/>
          </a:p>
          <a:p>
            <a:r>
              <a:rPr lang="da-DK" dirty="0"/>
              <a:t>Og man kan lave mere avancerede lyde vha. kobling til et andet bibliotek med samplede lyde – </a:t>
            </a:r>
            <a:r>
              <a:rPr lang="da-DK" dirty="0" err="1"/>
              <a:t>soundfonts</a:t>
            </a:r>
            <a:r>
              <a:rPr lang="da-DK" dirty="0"/>
              <a:t>. </a:t>
            </a:r>
          </a:p>
          <a:p>
            <a:r>
              <a:rPr lang="da-DK" dirty="0"/>
              <a:t>Biblioteket hedder </a:t>
            </a:r>
            <a:r>
              <a:rPr lang="da-DK" dirty="0" err="1"/>
              <a:t>scamp</a:t>
            </a:r>
            <a:r>
              <a:rPr lang="da-DK" dirty="0"/>
              <a:t> og skal først installeres i Thonny under ”Tools&gt;</a:t>
            </a:r>
            <a:r>
              <a:rPr lang="da-DK" dirty="0" err="1"/>
              <a:t>Manage</a:t>
            </a:r>
            <a:r>
              <a:rPr lang="da-DK" dirty="0"/>
              <a:t> </a:t>
            </a:r>
            <a:r>
              <a:rPr lang="da-DK" dirty="0" err="1"/>
              <a:t>packages</a:t>
            </a:r>
            <a:r>
              <a:rPr lang="da-DK" dirty="0"/>
              <a:t>”</a:t>
            </a:r>
          </a:p>
          <a:p>
            <a:endParaRPr lang="da-DK" dirty="0"/>
          </a:p>
          <a:p>
            <a:r>
              <a:rPr lang="da-DK" dirty="0"/>
              <a:t>Dokumentation på: </a:t>
            </a:r>
          </a:p>
          <a:p>
            <a:r>
              <a:rPr lang="da-DK" dirty="0">
                <a:hlinkClick r:id="rId3"/>
              </a:rPr>
              <a:t>SCAMP (Suite for Computer-</a:t>
            </a:r>
            <a:r>
              <a:rPr lang="da-DK" dirty="0" err="1">
                <a:hlinkClick r:id="rId3"/>
              </a:rPr>
              <a:t>Assisted</a:t>
            </a:r>
            <a:r>
              <a:rPr lang="da-DK" dirty="0">
                <a:hlinkClick r:id="rId3"/>
              </a:rPr>
              <a:t> Music in Python) 0.8.9 — </a:t>
            </a:r>
            <a:r>
              <a:rPr lang="da-DK" dirty="0" err="1">
                <a:hlinkClick r:id="rId3"/>
              </a:rPr>
              <a:t>scamp</a:t>
            </a:r>
            <a:r>
              <a:rPr lang="da-DK" dirty="0">
                <a:hlinkClick r:id="rId3"/>
              </a:rPr>
              <a:t> 0.8.9 </a:t>
            </a:r>
            <a:r>
              <a:rPr lang="da-DK" dirty="0" err="1">
                <a:hlinkClick r:id="rId3"/>
              </a:rPr>
              <a:t>documentation</a:t>
            </a:r>
            <a:r>
              <a:rPr lang="da-DK" dirty="0">
                <a:hlinkClick r:id="rId3"/>
              </a:rPr>
              <a:t> (marcevanstein.com)</a:t>
            </a:r>
            <a:endParaRPr lang="da-DK" dirty="0"/>
          </a:p>
          <a:p>
            <a:endParaRPr lang="da-DK" dirty="0"/>
          </a:p>
          <a:p>
            <a:r>
              <a:rPr lang="da-DK" dirty="0"/>
              <a:t>Programmet</a:t>
            </a:r>
            <a:r>
              <a:rPr lang="da-DK" b="1" dirty="0"/>
              <a:t>: ”LKS4-piano-med-scamp-og-MB.py” </a:t>
            </a:r>
            <a:r>
              <a:rPr lang="da-DK" b="0" dirty="0"/>
              <a:t>kan så bruges sammen med de knapper/keyboards man har bygget i opgaven i Slide 11 og 12 og så få en mere avanceret lyd. Her en lyd der ligger i en </a:t>
            </a:r>
            <a:r>
              <a:rPr lang="da-DK" b="0" dirty="0" err="1"/>
              <a:t>soundfont</a:t>
            </a:r>
            <a:r>
              <a:rPr lang="da-DK" b="0" dirty="0"/>
              <a:t> og som basers på lyde der er optaget fra rigtige instrumenter og digitalt bearbejdet så de rummer hele skalaen.</a:t>
            </a:r>
          </a:p>
          <a:p>
            <a:endParaRPr lang="da-DK" b="0" dirty="0"/>
          </a:p>
          <a:p>
            <a:r>
              <a:rPr lang="da-DK" b="0" dirty="0"/>
              <a:t>BEMÆRK at man også kan bruge </a:t>
            </a:r>
            <a:r>
              <a:rPr lang="da-DK" b="0" dirty="0" err="1"/>
              <a:t>MBTypeA,B,C,D</a:t>
            </a:r>
            <a:r>
              <a:rPr lang="da-DK" b="0" dirty="0"/>
              <a:t> for at få andre måder at trigge lydene. Eg. </a:t>
            </a:r>
            <a:r>
              <a:rPr lang="da-DK" b="0" dirty="0" err="1"/>
              <a:t>Accelerometer</a:t>
            </a:r>
            <a:r>
              <a:rPr lang="da-DK" b="0" dirty="0"/>
              <a:t> og Magnet.</a:t>
            </a:r>
          </a:p>
          <a:p>
            <a:endParaRPr lang="da-DK" b="0" dirty="0"/>
          </a:p>
          <a:p>
            <a:r>
              <a:rPr lang="da-DK" b="0" dirty="0"/>
              <a:t>Der er også et program </a:t>
            </a:r>
            <a:r>
              <a:rPr lang="da-DK" b="1" dirty="0"/>
              <a:t>”LKS4-piano-med-scamp-og-KB.py”, </a:t>
            </a:r>
            <a:r>
              <a:rPr lang="da-DK" b="0" dirty="0"/>
              <a:t>som gør det muligt at trigge lydene i </a:t>
            </a:r>
            <a:r>
              <a:rPr lang="da-DK" b="0" dirty="0" err="1"/>
              <a:t>scamp</a:t>
            </a:r>
            <a:r>
              <a:rPr lang="da-DK" b="0" dirty="0"/>
              <a:t> via keyboard så man kan komme direkte til den del uden at skulle have </a:t>
            </a:r>
            <a:r>
              <a:rPr lang="da-DK" b="0" dirty="0" err="1"/>
              <a:t>Micro:Bits</a:t>
            </a:r>
            <a:r>
              <a:rPr lang="da-DK" b="0" dirty="0"/>
              <a:t> involveret.</a:t>
            </a:r>
          </a:p>
          <a:p>
            <a:r>
              <a:rPr lang="da-DK" b="0" dirty="0"/>
              <a:t>Der er tasterne </a:t>
            </a:r>
            <a:r>
              <a:rPr lang="da-DK" b="0" dirty="0" err="1"/>
              <a:t>a,s,d,f,g,h,j,k,l,æ,ø</a:t>
            </a:r>
            <a:r>
              <a:rPr lang="da-DK" b="0" dirty="0"/>
              <a:t>,’ </a:t>
            </a:r>
            <a:r>
              <a:rPr lang="da-DK" b="0" dirty="0" err="1"/>
              <a:t>mappet</a:t>
            </a:r>
            <a:r>
              <a:rPr lang="da-DK" b="0" dirty="0"/>
              <a:t> til noderne med midi numrene 60-79, og f1,f2 til at skifte instrumenter, samt pil op og ned til at lave en </a:t>
            </a:r>
            <a:r>
              <a:rPr lang="da-DK" b="0" dirty="0" err="1"/>
              <a:t>picth</a:t>
            </a:r>
            <a:r>
              <a:rPr lang="da-DK" b="0" dirty="0"/>
              <a:t> </a:t>
            </a:r>
            <a:r>
              <a:rPr lang="da-DK" b="0" dirty="0" err="1"/>
              <a:t>bend</a:t>
            </a:r>
            <a:r>
              <a:rPr lang="da-DK" b="0" dirty="0"/>
              <a:t> på den sidst aktiverede node.</a:t>
            </a:r>
          </a:p>
          <a:p>
            <a:r>
              <a:rPr lang="da-DK" b="0" dirty="0"/>
              <a:t> </a:t>
            </a:r>
            <a:endParaRPr lang="da-DK" b="1" dirty="0"/>
          </a:p>
          <a:p>
            <a:endParaRPr lang="da-DK" b="1" dirty="0"/>
          </a:p>
        </p:txBody>
      </p:sp>
      <p:sp>
        <p:nvSpPr>
          <p:cNvPr id="4" name="Pladsholder til slidenummer 3"/>
          <p:cNvSpPr>
            <a:spLocks noGrp="1"/>
          </p:cNvSpPr>
          <p:nvPr>
            <p:ph type="sldNum" sz="quarter" idx="5"/>
          </p:nvPr>
        </p:nvSpPr>
        <p:spPr/>
        <p:txBody>
          <a:bodyPr/>
          <a:lstStyle/>
          <a:p>
            <a:fld id="{C9D0AD63-D8DF-4231-9A9A-5B7B820EB828}" type="slidenum">
              <a:rPr lang="da-DK" smtClean="0"/>
              <a:t>12</a:t>
            </a:fld>
            <a:endParaRPr lang="da-DK"/>
          </a:p>
        </p:txBody>
      </p:sp>
    </p:spTree>
    <p:extLst>
      <p:ext uri="{BB962C8B-B14F-4D97-AF65-F5344CB8AC3E}">
        <p14:creationId xmlns:p14="http://schemas.microsoft.com/office/powerpoint/2010/main" val="4221039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r>
              <a:rPr lang="da-DK" dirty="0"/>
              <a:t>Programmet</a:t>
            </a:r>
            <a:r>
              <a:rPr lang="da-DK" b="1" dirty="0"/>
              <a:t>: ”LKS4-piano-med-scamp-og-MB.py” </a:t>
            </a:r>
            <a:r>
              <a:rPr lang="da-DK" b="0" dirty="0"/>
              <a:t>er forberedt til at blive brugt med både Mbype-0 og K, samt </a:t>
            </a:r>
            <a:r>
              <a:rPr lang="da-DK" b="0" dirty="0" err="1"/>
              <a:t>MBType</a:t>
            </a:r>
            <a:r>
              <a:rPr lang="da-DK" b="0" dirty="0"/>
              <a:t>-A,B,C,D for at få andre måder at trigge lydene. Eg. </a:t>
            </a:r>
            <a:r>
              <a:rPr lang="da-DK" b="0" dirty="0" err="1"/>
              <a:t>Accelerometer</a:t>
            </a:r>
            <a:r>
              <a:rPr lang="da-DK" b="0" dirty="0"/>
              <a:t> og Magnet.</a:t>
            </a:r>
          </a:p>
          <a:p>
            <a:endParaRPr lang="da-DK" b="0" dirty="0"/>
          </a:p>
          <a:p>
            <a:r>
              <a:rPr lang="da-DK" b="0" dirty="0"/>
              <a:t>Programmet: ”</a:t>
            </a:r>
            <a:r>
              <a:rPr lang="da-DK" b="1" dirty="0"/>
              <a:t>LKS4-piano-MBType0ogK.py</a:t>
            </a:r>
            <a:r>
              <a:rPr lang="da-DK" b="0" dirty="0"/>
              <a:t>” skal man selv udvide for at få </a:t>
            </a:r>
            <a:r>
              <a:rPr lang="da-DK" b="0" dirty="0" err="1"/>
              <a:t>MBType</a:t>
            </a:r>
            <a:r>
              <a:rPr lang="da-DK" b="0" dirty="0"/>
              <a:t>-A,B,C,D til at virke. Brug </a:t>
            </a:r>
            <a:r>
              <a:rPr lang="da-DK" b="0" dirty="0" err="1"/>
              <a:t>scamp</a:t>
            </a:r>
            <a:r>
              <a:rPr lang="da-DK" b="0" dirty="0"/>
              <a:t> udgaven som inspiration.</a:t>
            </a:r>
          </a:p>
          <a:p>
            <a:endParaRPr lang="da-DK" b="0" dirty="0"/>
          </a:p>
          <a:p>
            <a:r>
              <a:rPr lang="da-DK" b="0" dirty="0"/>
              <a:t>Begge kan ved simpel modifikation i </a:t>
            </a:r>
            <a:r>
              <a:rPr lang="da-DK" b="0" dirty="0" err="1"/>
              <a:t>dictionary</a:t>
            </a:r>
            <a:r>
              <a:rPr lang="da-DK" b="0" dirty="0"/>
              <a:t> bringes til at virke med triggere fra MBType-1,2,3,4,5 og 6.</a:t>
            </a:r>
          </a:p>
          <a:p>
            <a:endParaRPr lang="da-DK" b="0" dirty="0"/>
          </a:p>
          <a:p>
            <a:endParaRPr lang="da-DK" b="0" dirty="0"/>
          </a:p>
          <a:p>
            <a:r>
              <a:rPr lang="da-DK" b="0" dirty="0"/>
              <a:t> </a:t>
            </a:r>
            <a:endParaRPr lang="da-DK" b="1" dirty="0"/>
          </a:p>
          <a:p>
            <a:endParaRPr lang="da-DK" b="1" dirty="0"/>
          </a:p>
        </p:txBody>
      </p:sp>
      <p:sp>
        <p:nvSpPr>
          <p:cNvPr id="4" name="Pladsholder til slidenummer 3"/>
          <p:cNvSpPr>
            <a:spLocks noGrp="1"/>
          </p:cNvSpPr>
          <p:nvPr>
            <p:ph type="sldNum" sz="quarter" idx="5"/>
          </p:nvPr>
        </p:nvSpPr>
        <p:spPr/>
        <p:txBody>
          <a:bodyPr/>
          <a:lstStyle/>
          <a:p>
            <a:fld id="{C9D0AD63-D8DF-4231-9A9A-5B7B820EB828}" type="slidenum">
              <a:rPr lang="da-DK" smtClean="0"/>
              <a:t>13</a:t>
            </a:fld>
            <a:endParaRPr lang="da-DK"/>
          </a:p>
        </p:txBody>
      </p:sp>
    </p:spTree>
    <p:extLst>
      <p:ext uri="{BB962C8B-B14F-4D97-AF65-F5344CB8AC3E}">
        <p14:creationId xmlns:p14="http://schemas.microsoft.com/office/powerpoint/2010/main" val="248301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noProof="0" dirty="0"/>
              <a:t>Kan generere egen </a:t>
            </a:r>
            <a:r>
              <a:rPr lang="da-DK" noProof="0" dirty="0" err="1"/>
              <a:t>soundfont</a:t>
            </a:r>
            <a:r>
              <a:rPr lang="da-DK" noProof="0" dirty="0"/>
              <a:t> gennem:</a:t>
            </a:r>
          </a:p>
          <a:p>
            <a:r>
              <a:rPr lang="da-DK" noProof="0" dirty="0">
                <a:hlinkClick r:id="rId3"/>
              </a:rPr>
              <a:t>Home - </a:t>
            </a:r>
            <a:r>
              <a:rPr lang="da-DK" noProof="0" dirty="0" err="1">
                <a:hlinkClick r:id="rId3"/>
              </a:rPr>
              <a:t>Polyphone</a:t>
            </a:r>
            <a:r>
              <a:rPr lang="da-DK" noProof="0" dirty="0">
                <a:hlinkClick r:id="rId3"/>
              </a:rPr>
              <a:t> </a:t>
            </a:r>
            <a:r>
              <a:rPr lang="da-DK" noProof="0" dirty="0" err="1">
                <a:hlinkClick r:id="rId3"/>
              </a:rPr>
              <a:t>Soundfont</a:t>
            </a:r>
            <a:r>
              <a:rPr lang="da-DK" noProof="0" dirty="0">
                <a:hlinkClick r:id="rId3"/>
              </a:rPr>
              <a:t> Editor (polyphone-soundfonts.com)</a:t>
            </a:r>
            <a:endParaRPr lang="da-DK" noProof="0" dirty="0"/>
          </a:p>
          <a:p>
            <a:r>
              <a:rPr lang="da-DK" noProof="0" dirty="0"/>
              <a:t>Klikbar link på første billede.</a:t>
            </a:r>
          </a:p>
          <a:p>
            <a:endParaRPr lang="da-DK" noProof="0" dirty="0"/>
          </a:p>
          <a:p>
            <a:endParaRPr lang="da-DK" noProof="0" dirty="0"/>
          </a:p>
          <a:p>
            <a:r>
              <a:rPr lang="da-DK" noProof="0" dirty="0"/>
              <a:t>Eller find en anden end den som er default. (Der er et sæt med på OS image til PI, og i selvstændigt </a:t>
            </a:r>
            <a:r>
              <a:rPr lang="da-DK" noProof="0" dirty="0" err="1"/>
              <a:t>direktorie</a:t>
            </a:r>
            <a:r>
              <a:rPr lang="da-DK" noProof="0" dirty="0"/>
              <a:t> i materiale.</a:t>
            </a:r>
          </a:p>
          <a:p>
            <a:r>
              <a:rPr lang="da-DK" noProof="0" dirty="0"/>
              <a:t>Se ind i kommentarfeltet på ”LKS4-piano-med-scamp-og-MB.py”</a:t>
            </a:r>
          </a:p>
          <a:p>
            <a:r>
              <a:rPr lang="da-DK" noProof="0" dirty="0"/>
              <a:t>Placer ex. </a:t>
            </a:r>
            <a:r>
              <a:rPr lang="da-DK" noProof="0" dirty="0" err="1"/>
              <a:t>Soundfont</a:t>
            </a:r>
            <a:r>
              <a:rPr lang="da-DK" noProof="0" dirty="0"/>
              <a:t> filer i direktoriet ”C:\</a:t>
            </a:r>
            <a:r>
              <a:rPr lang="da-DK" noProof="0" dirty="0" err="1"/>
              <a:t>Soundfonts</a:t>
            </a:r>
            <a:r>
              <a:rPr lang="da-DK" noProof="0" dirty="0"/>
              <a:t>\” på en PC, og brug </a:t>
            </a:r>
            <a:r>
              <a:rPr lang="da-DK" dirty="0"/>
              <a:t>den sti og det filnavn som </a:t>
            </a:r>
            <a:r>
              <a:rPr lang="da-DK" dirty="0" err="1"/>
              <a:t>Soundfonten</a:t>
            </a:r>
            <a:r>
              <a:rPr lang="da-DK" dirty="0"/>
              <a:t> er gemt under.</a:t>
            </a:r>
          </a:p>
        </p:txBody>
      </p:sp>
      <p:sp>
        <p:nvSpPr>
          <p:cNvPr id="4" name="Pladsholder til slidenummer 3"/>
          <p:cNvSpPr>
            <a:spLocks noGrp="1"/>
          </p:cNvSpPr>
          <p:nvPr>
            <p:ph type="sldNum" sz="quarter" idx="5"/>
          </p:nvPr>
        </p:nvSpPr>
        <p:spPr/>
        <p:txBody>
          <a:bodyPr/>
          <a:lstStyle/>
          <a:p>
            <a:fld id="{C9D0AD63-D8DF-4231-9A9A-5B7B820EB828}" type="slidenum">
              <a:rPr lang="da-DK" smtClean="0"/>
              <a:t>14</a:t>
            </a:fld>
            <a:endParaRPr lang="da-DK"/>
          </a:p>
        </p:txBody>
      </p:sp>
    </p:spTree>
    <p:extLst>
      <p:ext uri="{BB962C8B-B14F-4D97-AF65-F5344CB8AC3E}">
        <p14:creationId xmlns:p14="http://schemas.microsoft.com/office/powerpoint/2010/main" val="302581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Installer Sonic PI på PC/MAC – Den er allerede på PI (med det disk image som er med LYD-Kit).</a:t>
            </a:r>
          </a:p>
          <a:p>
            <a:r>
              <a:rPr lang="da-DK" dirty="0"/>
              <a:t>Findes på siden som der er link til på slide – Skal rulle lidt ned på siden, hvorefter der kommer download </a:t>
            </a:r>
            <a:r>
              <a:rPr lang="da-DK" dirty="0" err="1"/>
              <a:t>boxe</a:t>
            </a:r>
            <a:r>
              <a:rPr lang="da-DK" dirty="0"/>
              <a:t> til Windows og </a:t>
            </a:r>
            <a:r>
              <a:rPr lang="da-DK" dirty="0" err="1"/>
              <a:t>MacOS</a:t>
            </a:r>
            <a:endParaRPr lang="da-DK" dirty="0"/>
          </a:p>
          <a:p>
            <a:endParaRPr lang="da-DK" dirty="0"/>
          </a:p>
          <a:p>
            <a:r>
              <a:rPr lang="da-DK" dirty="0"/>
              <a:t>Sæt checkmarks i felterne i input/output som tillader OSC kontrol, og aflæs port.</a:t>
            </a:r>
          </a:p>
          <a:p>
            <a:endParaRPr lang="da-DK" dirty="0"/>
          </a:p>
          <a:p>
            <a:r>
              <a:rPr lang="da-DK" dirty="0"/>
              <a:t>Indtast program som i slide – Kan findes i kommentarfelt til ” LKS4-simple-7key-KBOSC.py” – findes under LKS4&gt;Option</a:t>
            </a:r>
          </a:p>
          <a:p>
            <a:endParaRPr lang="da-DK" dirty="0"/>
          </a:p>
          <a:p>
            <a:r>
              <a:rPr lang="da-DK" dirty="0"/>
              <a:t>Ret evt. port no i  ”LKS4-simple-7key-KBOSC.py” og kør det. Så kommer tastetryk igennem til Sonic PI. På samme maskine (</a:t>
            </a:r>
            <a:r>
              <a:rPr lang="da-DK" dirty="0" err="1"/>
              <a:t>local</a:t>
            </a:r>
            <a:r>
              <a:rPr lang="da-DK" dirty="0"/>
              <a:t> host IP)</a:t>
            </a:r>
          </a:p>
          <a:p>
            <a:r>
              <a:rPr lang="da-DK" dirty="0"/>
              <a:t>Kan så derfra komme til et sted hvor man kører de 2 på forskellige maskiner ved at ændre IP adressen til på den maskine der kører Python programmet, og ved at sætte Sonic PI til at lytte på OSC fra andre makiner.</a:t>
            </a:r>
          </a:p>
          <a:p>
            <a:r>
              <a:rPr lang="da-DK" dirty="0"/>
              <a:t>(IP nummeret som skal indsættes ses i Sonic PI)</a:t>
            </a:r>
          </a:p>
          <a:p>
            <a:endParaRPr lang="da-DK" dirty="0"/>
          </a:p>
          <a:p>
            <a:r>
              <a:rPr lang="da-DK" dirty="0"/>
              <a:t>Kræver at man får installeret biblioteket - "</a:t>
            </a:r>
            <a:r>
              <a:rPr lang="da-DK" dirty="0" err="1"/>
              <a:t>pythonosc</a:t>
            </a:r>
            <a:r>
              <a:rPr lang="da-DK" dirty="0"/>
              <a:t>” under ”</a:t>
            </a:r>
            <a:r>
              <a:rPr lang="da-DK" dirty="0" err="1"/>
              <a:t>toools</a:t>
            </a:r>
            <a:r>
              <a:rPr lang="da-DK" dirty="0"/>
              <a:t>&gt;</a:t>
            </a:r>
            <a:r>
              <a:rPr lang="da-DK" dirty="0" err="1"/>
              <a:t>manage</a:t>
            </a:r>
            <a:r>
              <a:rPr lang="da-DK" dirty="0"/>
              <a:t> </a:t>
            </a:r>
            <a:r>
              <a:rPr lang="da-DK" dirty="0" err="1"/>
              <a:t>packages</a:t>
            </a:r>
            <a:r>
              <a:rPr lang="da-DK" dirty="0"/>
              <a:t>” i Thonny.</a:t>
            </a:r>
          </a:p>
        </p:txBody>
      </p:sp>
      <p:sp>
        <p:nvSpPr>
          <p:cNvPr id="4" name="Pladsholder til slidenummer 3"/>
          <p:cNvSpPr>
            <a:spLocks noGrp="1"/>
          </p:cNvSpPr>
          <p:nvPr>
            <p:ph type="sldNum" sz="quarter" idx="5"/>
          </p:nvPr>
        </p:nvSpPr>
        <p:spPr/>
        <p:txBody>
          <a:bodyPr/>
          <a:lstStyle/>
          <a:p>
            <a:fld id="{C9D0AD63-D8DF-4231-9A9A-5B7B820EB828}" type="slidenum">
              <a:rPr lang="da-DK" smtClean="0"/>
              <a:t>15</a:t>
            </a:fld>
            <a:endParaRPr lang="da-DK"/>
          </a:p>
        </p:txBody>
      </p:sp>
    </p:spTree>
    <p:extLst>
      <p:ext uri="{BB962C8B-B14F-4D97-AF65-F5344CB8AC3E}">
        <p14:creationId xmlns:p14="http://schemas.microsoft.com/office/powerpoint/2010/main" val="395018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16</a:t>
            </a:fld>
            <a:endParaRPr lang="da-DK"/>
          </a:p>
        </p:txBody>
      </p:sp>
    </p:spTree>
    <p:extLst>
      <p:ext uri="{BB962C8B-B14F-4D97-AF65-F5344CB8AC3E}">
        <p14:creationId xmlns:p14="http://schemas.microsoft.com/office/powerpoint/2010/main" val="10310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sz="1200" dirty="0"/>
          </a:p>
          <a:p>
            <a:endParaRPr lang="da-DK"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effectLst/>
                <a:latin typeface="Calibri" panose="020F0502020204030204" pitchFamily="34" charset="0"/>
              </a:rPr>
              <a:t>Bemærk en lille sidehistorie om at en 'fejl' i konstruktionen medførte en speciel lyd. (se 6:10 inde i del 1 af </a:t>
            </a:r>
            <a:r>
              <a:rPr lang="da-DK" sz="1200" dirty="0" err="1">
                <a:effectLst/>
                <a:latin typeface="Calibri" panose="020F0502020204030204" pitchFamily="34" charset="0"/>
              </a:rPr>
              <a:t>Minimoog</a:t>
            </a:r>
            <a:r>
              <a:rPr lang="da-DK" sz="1200" dirty="0">
                <a:effectLst/>
                <a:latin typeface="Calibri" panose="020F0502020204030204" pitchFamily="34" charset="0"/>
              </a:rPr>
              <a:t> historien!)</a:t>
            </a:r>
          </a:p>
          <a:p>
            <a:r>
              <a:rPr lang="da-DK" sz="1200" dirty="0"/>
              <a:t>På linje med den om Hammond orgelet i noterne på slide 4. En fejl i et perspektiv kan være en unik produkt feature i et andet!!</a:t>
            </a:r>
          </a:p>
          <a:p>
            <a:endParaRPr lang="da-DK" sz="1200" dirty="0"/>
          </a:p>
          <a:p>
            <a:r>
              <a:rPr lang="da-DK" sz="1200" dirty="0"/>
              <a:t>Hammond – tone </a:t>
            </a:r>
            <a:r>
              <a:rPr lang="da-DK" sz="1200" dirty="0" err="1"/>
              <a:t>wheel</a:t>
            </a:r>
            <a:r>
              <a:rPr lang="da-DK" sz="1200" dirty="0"/>
              <a:t> + Leslie højtaleren, med kobling til </a:t>
            </a:r>
            <a:r>
              <a:rPr lang="da-DK" sz="1200" dirty="0" err="1"/>
              <a:t>Doppler</a:t>
            </a:r>
            <a:r>
              <a:rPr lang="da-DK" sz="1200" dirty="0"/>
              <a:t> effekten og Frekvens modulation.. </a:t>
            </a:r>
          </a:p>
        </p:txBody>
      </p:sp>
      <p:sp>
        <p:nvSpPr>
          <p:cNvPr id="4" name="Pladsholder til slidenummer 3"/>
          <p:cNvSpPr>
            <a:spLocks noGrp="1"/>
          </p:cNvSpPr>
          <p:nvPr>
            <p:ph type="sldNum" sz="quarter" idx="5"/>
          </p:nvPr>
        </p:nvSpPr>
        <p:spPr/>
        <p:txBody>
          <a:bodyPr/>
          <a:lstStyle/>
          <a:p>
            <a:fld id="{C9D0AD63-D8DF-4231-9A9A-5B7B820EB828}" type="slidenum">
              <a:rPr lang="da-DK" smtClean="0"/>
              <a:t>17</a:t>
            </a:fld>
            <a:endParaRPr lang="da-DK"/>
          </a:p>
        </p:txBody>
      </p:sp>
    </p:spTree>
    <p:extLst>
      <p:ext uri="{BB962C8B-B14F-4D97-AF65-F5344CB8AC3E}">
        <p14:creationId xmlns:p14="http://schemas.microsoft.com/office/powerpoint/2010/main" val="81281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18</a:t>
            </a:fld>
            <a:endParaRPr lang="da-DK"/>
          </a:p>
        </p:txBody>
      </p:sp>
    </p:spTree>
    <p:extLst>
      <p:ext uri="{BB962C8B-B14F-4D97-AF65-F5344CB8AC3E}">
        <p14:creationId xmlns:p14="http://schemas.microsoft.com/office/powerpoint/2010/main" val="117511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Da man ikke kan klikke i links i noterne i præsentationen er de samlet her.</a:t>
            </a:r>
          </a:p>
          <a:p>
            <a:r>
              <a:rPr lang="da-DK" dirty="0"/>
              <a:t>Også medtaget links med som er i de enkelte slides, da de er indsat på de enkelte billeder, og derfor lidt ‘skjulte’ </a:t>
            </a:r>
          </a:p>
          <a:p>
            <a:endParaRPr lang="da-DK" dirty="0"/>
          </a:p>
          <a:p>
            <a:r>
              <a:rPr lang="da-DK" dirty="0"/>
              <a:t>Her er de mere synlige og kan tages over i andet materiale man måtte ønske at sammenskrive.</a:t>
            </a:r>
          </a:p>
        </p:txBody>
      </p:sp>
      <p:sp>
        <p:nvSpPr>
          <p:cNvPr id="4" name="Pladsholder til slidenummer 3"/>
          <p:cNvSpPr>
            <a:spLocks noGrp="1"/>
          </p:cNvSpPr>
          <p:nvPr>
            <p:ph type="sldNum" sz="quarter" idx="5"/>
          </p:nvPr>
        </p:nvSpPr>
        <p:spPr/>
        <p:txBody>
          <a:bodyPr/>
          <a:lstStyle/>
          <a:p>
            <a:fld id="{C9D0AD63-D8DF-4231-9A9A-5B7B820EB828}" type="slidenum">
              <a:rPr lang="da-DK" smtClean="0"/>
              <a:t>19</a:t>
            </a:fld>
            <a:endParaRPr lang="da-DK"/>
          </a:p>
        </p:txBody>
      </p:sp>
    </p:spTree>
    <p:extLst>
      <p:ext uri="{BB962C8B-B14F-4D97-AF65-F5344CB8AC3E}">
        <p14:creationId xmlns:p14="http://schemas.microsoft.com/office/powerpoint/2010/main" val="320649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sz="1200" dirty="0">
                <a:latin typeface="+mn-lt"/>
              </a:rPr>
              <a:t>Klikbare links i de 2 billeder (forskellige)! De er også samlet på slides sidst i slide stak.</a:t>
            </a:r>
          </a:p>
          <a:p>
            <a:endParaRPr lang="da-DK" sz="1200" dirty="0">
              <a:latin typeface="+mn-lt"/>
            </a:endParaRPr>
          </a:p>
          <a:p>
            <a:r>
              <a:rPr lang="da-DK" sz="1200" dirty="0">
                <a:latin typeface="+mn-lt"/>
              </a:rPr>
              <a:t>Perspektivering omkring Teknologiforståelse (”Bag enhver nyskabelse står der en Teknologi” og bagved dem igen en videnskabelig forståelse). </a:t>
            </a:r>
          </a:p>
          <a:p>
            <a:r>
              <a:rPr lang="da-DK" sz="1200" dirty="0">
                <a:latin typeface="+mn-lt"/>
              </a:rPr>
              <a:t>Samspil med det omkring liggende samfund eksempelvis gennem Musik (som udøvende kunst). Og det er ikke kun i nutiden, og ikke kun digitalt! </a:t>
            </a:r>
          </a:p>
          <a:p>
            <a:r>
              <a:rPr lang="da-DK" sz="1200" dirty="0">
                <a:latin typeface="+mn-lt"/>
              </a:rPr>
              <a:t>Sådan har det været ‘altid’. </a:t>
            </a:r>
          </a:p>
          <a:p>
            <a:pPr marL="358639" indent="-358639">
              <a:buFontTx/>
              <a:buChar char="-"/>
            </a:pPr>
            <a:endParaRPr lang="da-DK" sz="1200" dirty="0">
              <a:latin typeface="+mn-lt"/>
            </a:endParaRPr>
          </a:p>
          <a:p>
            <a:pPr marL="0" marR="0">
              <a:spcBef>
                <a:spcPts val="0"/>
              </a:spcBef>
              <a:spcAft>
                <a:spcPts val="0"/>
              </a:spcAft>
            </a:pPr>
            <a:r>
              <a:rPr lang="da-DK" sz="1200" dirty="0" err="1">
                <a:effectLst/>
                <a:latin typeface="+mn-lt"/>
              </a:rPr>
              <a:t>Telharmonium</a:t>
            </a:r>
            <a:r>
              <a:rPr lang="da-DK" sz="1200" dirty="0">
                <a:effectLst/>
                <a:latin typeface="+mn-lt"/>
              </a:rPr>
              <a:t> - billedet ovenfor - fra ca. 1896 og patenteret i 1897 - første eksempel på et elektromekanisk instrument med syntetisk genereret lyd (additiv syntese). </a:t>
            </a:r>
          </a:p>
          <a:p>
            <a:pPr marL="0" marR="0">
              <a:spcBef>
                <a:spcPts val="0"/>
              </a:spcBef>
              <a:spcAft>
                <a:spcPts val="0"/>
              </a:spcAft>
            </a:pPr>
            <a:r>
              <a:rPr lang="da-DK" sz="1200" dirty="0">
                <a:effectLst/>
                <a:latin typeface="+mn-lt"/>
              </a:rPr>
              <a:t>Med gigantiske tonehjul og elektromagneter til at generere lyd (induktion af sinus). Store fordi det var inden man fik lavet den elektroniske forstærker. </a:t>
            </a:r>
          </a:p>
          <a:p>
            <a:pPr marL="0" marR="0">
              <a:spcBef>
                <a:spcPts val="0"/>
              </a:spcBef>
              <a:spcAft>
                <a:spcPts val="0"/>
              </a:spcAft>
            </a:pPr>
            <a:r>
              <a:rPr lang="da-DK" sz="1200" dirty="0">
                <a:effectLst/>
                <a:latin typeface="+mn-lt"/>
              </a:rPr>
              <a:t>Blev brugt til at lave et forsøg med at sende musik over telefon nettet i 1906 (første streaming tjeneste!! :-))!  </a:t>
            </a:r>
          </a:p>
          <a:p>
            <a:pPr marL="0" marR="0">
              <a:spcBef>
                <a:spcPts val="0"/>
              </a:spcBef>
              <a:spcAft>
                <a:spcPts val="0"/>
              </a:spcAft>
            </a:pPr>
            <a:endParaRPr lang="da-DK" sz="12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latin typeface="+mn-lt"/>
              </a:rPr>
              <a:t>Tonehjulet/princippet senere brugt i Hammond orgelet. </a:t>
            </a:r>
          </a:p>
          <a:p>
            <a:pPr marL="0" indent="0">
              <a:buFontTx/>
              <a:buNone/>
            </a:pPr>
            <a:r>
              <a:rPr lang="da-DK" sz="1200" dirty="0">
                <a:latin typeface="+mn-lt"/>
              </a:rPr>
              <a:t>Brug evt. denne som baggrund (lektie):</a:t>
            </a:r>
          </a:p>
          <a:p>
            <a:pPr marL="0" indent="0">
              <a:buFontTx/>
              <a:buNone/>
            </a:pPr>
            <a:endParaRPr lang="da-DK" sz="1200" dirty="0">
              <a:latin typeface="+mn-lt"/>
            </a:endParaRPr>
          </a:p>
          <a:p>
            <a:pPr marL="0" indent="0">
              <a:buFontTx/>
              <a:buNone/>
            </a:pPr>
            <a:r>
              <a:rPr lang="da-DK" sz="1200" dirty="0">
                <a:latin typeface="+mn-lt"/>
              </a:rPr>
              <a:t>https://www.youtube.com/watch?v=AV34h-YCMbE  (ikke klikbar i note, men findes på slide sidst i slide stak)</a:t>
            </a:r>
          </a:p>
          <a:p>
            <a:pPr marL="0" indent="0">
              <a:buFontTx/>
              <a:buNone/>
            </a:pPr>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2</a:t>
            </a:fld>
            <a:endParaRPr lang="da-DK"/>
          </a:p>
        </p:txBody>
      </p:sp>
    </p:spTree>
    <p:extLst>
      <p:ext uri="{BB962C8B-B14F-4D97-AF65-F5344CB8AC3E}">
        <p14:creationId xmlns:p14="http://schemas.microsoft.com/office/powerpoint/2010/main" val="3304510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Da man ikke kan klikke i links i noterne i præsentationen er de samlet her.</a:t>
            </a:r>
          </a:p>
          <a:p>
            <a:r>
              <a:rPr lang="da-DK" dirty="0"/>
              <a:t>Også medtaget links med som er i de enkelte slides, da de er indsat på de enkelte billeder, og derfor lidt ‘skjulte’ </a:t>
            </a:r>
          </a:p>
          <a:p>
            <a:endParaRPr lang="da-DK" dirty="0"/>
          </a:p>
          <a:p>
            <a:r>
              <a:rPr lang="da-DK" dirty="0"/>
              <a:t>Her er de mere synlige og kan tages over i andet materiale man måtte ønske at sammenskrive.</a:t>
            </a:r>
          </a:p>
          <a:p>
            <a:endParaRPr lang="da-DK" dirty="0"/>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20</a:t>
            </a:fld>
            <a:endParaRPr lang="da-DK"/>
          </a:p>
        </p:txBody>
      </p:sp>
    </p:spTree>
    <p:extLst>
      <p:ext uri="{BB962C8B-B14F-4D97-AF65-F5344CB8AC3E}">
        <p14:creationId xmlns:p14="http://schemas.microsoft.com/office/powerpoint/2010/main" val="3173504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Da man ikke kan klikke i links i noterne i præsentationen er de samlet her.</a:t>
            </a:r>
          </a:p>
          <a:p>
            <a:r>
              <a:rPr lang="da-DK" dirty="0"/>
              <a:t>Også medtaget links med som er i de enkelte slides, da de er indsat på de enkelte billeder, og derfor lidt ‘skjulte’ </a:t>
            </a:r>
          </a:p>
          <a:p>
            <a:endParaRPr lang="da-DK" dirty="0"/>
          </a:p>
          <a:p>
            <a:r>
              <a:rPr lang="da-DK" dirty="0"/>
              <a:t>Her er de mere synlige og kan tages over i andet materiale man måtte ønske at sammenskrive.</a:t>
            </a:r>
          </a:p>
          <a:p>
            <a:endParaRPr lang="da-DK" dirty="0"/>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21</a:t>
            </a:fld>
            <a:endParaRPr lang="da-DK"/>
          </a:p>
        </p:txBody>
      </p:sp>
    </p:spTree>
    <p:extLst>
      <p:ext uri="{BB962C8B-B14F-4D97-AF65-F5344CB8AC3E}">
        <p14:creationId xmlns:p14="http://schemas.microsoft.com/office/powerpoint/2010/main" val="1548475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Da man ikke kan klikke i links i noterne i præsentationen er de samlet her.</a:t>
            </a:r>
          </a:p>
          <a:p>
            <a:r>
              <a:rPr lang="da-DK" dirty="0"/>
              <a:t>Også medtaget links med som er i de enkelte slides, da de er indsat på de enkelte billeder, og derfor lidt ‘skjulte’ </a:t>
            </a:r>
          </a:p>
          <a:p>
            <a:endParaRPr lang="da-DK" dirty="0"/>
          </a:p>
          <a:p>
            <a:r>
              <a:rPr lang="da-DK" dirty="0"/>
              <a:t>Her er de mere synlige og kan tages over i andet materiale man måtte ønske at sammenskrive.</a:t>
            </a:r>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22</a:t>
            </a:fld>
            <a:endParaRPr lang="da-DK"/>
          </a:p>
        </p:txBody>
      </p:sp>
    </p:spTree>
    <p:extLst>
      <p:ext uri="{BB962C8B-B14F-4D97-AF65-F5344CB8AC3E}">
        <p14:creationId xmlns:p14="http://schemas.microsoft.com/office/powerpoint/2010/main" val="324606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sz="1200" dirty="0"/>
              <a:t>Historisk/teknologisk Perspektivering.</a:t>
            </a:r>
          </a:p>
          <a:p>
            <a:r>
              <a:rPr lang="da-DK" sz="1200" dirty="0"/>
              <a:t>Der er klikbare links på billederne i denne slide med lyd eksempler!</a:t>
            </a:r>
          </a:p>
          <a:p>
            <a:endParaRPr lang="da-DK" sz="1200" dirty="0"/>
          </a:p>
          <a:p>
            <a:r>
              <a:rPr lang="da-DK" sz="1200" dirty="0"/>
              <a:t>Tage snak om klang videre fra Spor 3, hvor pitch/tone og klang via overtoner er introduceret. </a:t>
            </a:r>
          </a:p>
          <a:p>
            <a:r>
              <a:rPr lang="da-DK" sz="1200" dirty="0"/>
              <a:t>Som baggrund til Klang = Timbre versus Node=Pitch=Grundtone=Grund frekvens så kan man evt. bruge:</a:t>
            </a:r>
          </a:p>
          <a:p>
            <a:r>
              <a:rPr lang="en-US" sz="1200" dirty="0">
                <a:hlinkClick r:id="rId3"/>
              </a:rPr>
              <a:t>Timbre - Sound Quality or Tone Color - YouTube</a:t>
            </a:r>
            <a:r>
              <a:rPr lang="da-DK" sz="1200" dirty="0"/>
              <a:t>   (find link klikbar i supplerende materiale sidst i slide stak)</a:t>
            </a:r>
          </a:p>
          <a:p>
            <a:endParaRPr lang="da-DK" sz="1200" dirty="0"/>
          </a:p>
          <a:p>
            <a:pPr marL="0" indent="0">
              <a:buFontTx/>
              <a:buNone/>
            </a:pPr>
            <a:r>
              <a:rPr lang="da-DK" sz="1200" dirty="0"/>
              <a:t>Bach – </a:t>
            </a:r>
            <a:r>
              <a:rPr lang="da-DK" sz="1200" dirty="0" err="1"/>
              <a:t>Harpcicord</a:t>
            </a:r>
            <a:r>
              <a:rPr lang="da-DK" sz="1200" dirty="0"/>
              <a:t>  - første halvdel 17xx</a:t>
            </a:r>
          </a:p>
          <a:p>
            <a:pPr marL="171450" indent="-171450">
              <a:buFont typeface="Arial" panose="020B0604020202020204" pitchFamily="34" charset="0"/>
              <a:buChar char="•"/>
            </a:pPr>
            <a:r>
              <a:rPr lang="da-DK" sz="1200" dirty="0">
                <a:hlinkClick r:id="rId4"/>
              </a:rPr>
              <a:t>Trio </a:t>
            </a:r>
            <a:r>
              <a:rPr lang="da-DK" sz="1200" dirty="0" err="1">
                <a:hlinkClick r:id="rId4"/>
              </a:rPr>
              <a:t>Sonata</a:t>
            </a:r>
            <a:r>
              <a:rPr lang="da-DK" sz="1200" dirty="0">
                <a:hlinkClick r:id="rId4"/>
              </a:rPr>
              <a:t> No. 1 in E </a:t>
            </a:r>
            <a:r>
              <a:rPr lang="da-DK" sz="1200" dirty="0" err="1">
                <a:hlinkClick r:id="rId4"/>
              </a:rPr>
              <a:t>flat</a:t>
            </a:r>
            <a:r>
              <a:rPr lang="da-DK" sz="1200" dirty="0">
                <a:hlinkClick r:id="rId4"/>
              </a:rPr>
              <a:t> major, BWV 525: III. Allegro · Johann Sebastian Bach, Hille Perl (spotify.com)</a:t>
            </a:r>
            <a:r>
              <a:rPr lang="da-DK" sz="1200" dirty="0"/>
              <a:t>                               </a:t>
            </a:r>
          </a:p>
          <a:p>
            <a:pPr marL="0" indent="0">
              <a:buFont typeface="Arial" panose="020B0604020202020204" pitchFamily="34" charset="0"/>
              <a:buNone/>
            </a:pPr>
            <a:r>
              <a:rPr lang="da-DK" sz="1200" dirty="0"/>
              <a:t>Mozart i 2 udgaver – Fortepiano   anden halvdel 17xx-&gt; nutidig grand piano (Mozart har hørt det som i det første eksempel, men ikke som i det sidste. Grand Pianoets klang hænger sammen med den industrielle revolution, hvor man blev </a:t>
            </a:r>
            <a:r>
              <a:rPr lang="da-DK" sz="1200" dirty="0" err="1"/>
              <a:t>istand</a:t>
            </a:r>
            <a:r>
              <a:rPr lang="da-DK" sz="1200" dirty="0"/>
              <a:t> til at støbe en kraftig jernramme, der kan holde til trækket. Strengene kunne laves mere ensartede og holdbare til hårdere opspænding etc.</a:t>
            </a:r>
          </a:p>
          <a:p>
            <a:pPr marL="171450" indent="-171450">
              <a:buFont typeface="Arial" panose="020B0604020202020204" pitchFamily="34" charset="0"/>
              <a:buChar char="•"/>
            </a:pPr>
            <a:r>
              <a:rPr lang="da-DK" sz="1200" dirty="0" err="1">
                <a:hlinkClick r:id="rId5"/>
              </a:rPr>
              <a:t>Sonata</a:t>
            </a:r>
            <a:r>
              <a:rPr lang="da-DK" sz="1200" dirty="0">
                <a:hlinkClick r:id="rId5"/>
              </a:rPr>
              <a:t> A major, KV 331, Andante grazioso · Mozart, Richard Fuller, Fortepiano (spotify.com)</a:t>
            </a:r>
            <a:endParaRPr lang="da-DK" sz="1200" dirty="0"/>
          </a:p>
          <a:p>
            <a:pPr marL="171450" indent="-171450">
              <a:buFont typeface="Arial" panose="020B0604020202020204" pitchFamily="34" charset="0"/>
              <a:buChar char="•"/>
            </a:pPr>
            <a:r>
              <a:rPr lang="en-US" sz="1200" dirty="0">
                <a:hlinkClick r:id="rId6"/>
              </a:rPr>
              <a:t>I. Theme and Variations: Andante grazioso · Rolf-Dieter </a:t>
            </a:r>
            <a:r>
              <a:rPr lang="en-US" sz="1200" dirty="0" err="1">
                <a:hlinkClick r:id="rId6"/>
              </a:rPr>
              <a:t>Arens</a:t>
            </a:r>
            <a:r>
              <a:rPr lang="en-US" sz="1200" dirty="0">
                <a:hlinkClick r:id="rId6"/>
              </a:rPr>
              <a:t> (spotify.com)</a:t>
            </a:r>
            <a:endParaRPr lang="da-DK" sz="1200" dirty="0"/>
          </a:p>
          <a:p>
            <a:pPr marL="0" indent="0">
              <a:buFontTx/>
              <a:buNone/>
            </a:pPr>
            <a:r>
              <a:rPr lang="da-DK" sz="1200" dirty="0" err="1"/>
              <a:t>Procol</a:t>
            </a:r>
            <a:r>
              <a:rPr lang="da-DK" sz="1200" dirty="0"/>
              <a:t> </a:t>
            </a:r>
            <a:r>
              <a:rPr lang="da-DK" sz="1200" dirty="0" err="1"/>
              <a:t>Harum</a:t>
            </a:r>
            <a:r>
              <a:rPr lang="da-DK" sz="1200" dirty="0"/>
              <a:t> – Hammond orgel     Først i 60’erne</a:t>
            </a:r>
          </a:p>
          <a:p>
            <a:pPr marL="171450" indent="-171450">
              <a:buFont typeface="Arial" panose="020B0604020202020204" pitchFamily="34" charset="0"/>
              <a:buChar char="•"/>
            </a:pPr>
            <a:r>
              <a:rPr lang="en-US" sz="1200" dirty="0">
                <a:hlinkClick r:id="rId7"/>
              </a:rPr>
              <a:t>A Whiter Shade of Pale - Original Single Version · </a:t>
            </a:r>
            <a:r>
              <a:rPr lang="en-US" sz="1200" dirty="0" err="1">
                <a:hlinkClick r:id="rId7"/>
              </a:rPr>
              <a:t>Procol</a:t>
            </a:r>
            <a:r>
              <a:rPr lang="en-US" sz="1200" dirty="0">
                <a:hlinkClick r:id="rId7"/>
              </a:rPr>
              <a:t> </a:t>
            </a:r>
            <a:r>
              <a:rPr lang="en-US" sz="1200" dirty="0" err="1">
                <a:hlinkClick r:id="rId7"/>
              </a:rPr>
              <a:t>Harum</a:t>
            </a:r>
            <a:r>
              <a:rPr lang="en-US" sz="1200" dirty="0">
                <a:hlinkClick r:id="rId7"/>
              </a:rPr>
              <a:t> (spotify.com)</a:t>
            </a:r>
            <a:endParaRPr lang="da-DK" sz="1200" dirty="0"/>
          </a:p>
          <a:p>
            <a:pPr marL="0" indent="0">
              <a:buFontTx/>
              <a:buNone/>
            </a:pPr>
            <a:r>
              <a:rPr lang="da-DK" sz="1200" dirty="0"/>
              <a:t>Beatles – </a:t>
            </a:r>
            <a:r>
              <a:rPr lang="da-DK" sz="1200" dirty="0" err="1"/>
              <a:t>Strawberry</a:t>
            </a:r>
            <a:r>
              <a:rPr lang="da-DK" sz="1200" dirty="0"/>
              <a:t> </a:t>
            </a:r>
            <a:r>
              <a:rPr lang="da-DK" sz="1200" dirty="0" err="1"/>
              <a:t>fields</a:t>
            </a:r>
            <a:r>
              <a:rPr lang="da-DK" sz="1200" dirty="0"/>
              <a:t> </a:t>
            </a:r>
            <a:r>
              <a:rPr lang="da-DK" sz="1200" dirty="0" err="1"/>
              <a:t>forever</a:t>
            </a:r>
            <a:r>
              <a:rPr lang="da-DK" sz="1200" dirty="0"/>
              <a:t> -&gt; </a:t>
            </a:r>
            <a:r>
              <a:rPr lang="da-DK" sz="1200" dirty="0" err="1"/>
              <a:t>Mellotron</a:t>
            </a:r>
            <a:r>
              <a:rPr lang="da-DK" sz="1200" dirty="0"/>
              <a:t>     Sidst i 60’erne  </a:t>
            </a:r>
          </a:p>
          <a:p>
            <a:pPr marL="171450" indent="-171450">
              <a:buFont typeface="Arial" panose="020B0604020202020204" pitchFamily="34" charset="0"/>
              <a:buChar char="•"/>
            </a:pPr>
            <a:r>
              <a:rPr lang="en-US" dirty="0">
                <a:hlinkClick r:id="rId8"/>
              </a:rPr>
              <a:t>Spotify – Strawberry Fields Forever - Remastered 2009 - song and lyrics by The Beatles</a:t>
            </a:r>
            <a:endParaRPr lang="da-DK" sz="1200" dirty="0"/>
          </a:p>
          <a:p>
            <a:pPr marL="0" indent="0">
              <a:buFontTx/>
              <a:buNone/>
            </a:pPr>
            <a:r>
              <a:rPr lang="da-DK" sz="1200" dirty="0" err="1"/>
              <a:t>Oxygene</a:t>
            </a:r>
            <a:r>
              <a:rPr lang="da-DK" sz="1200" dirty="0"/>
              <a:t> pt 4 – Jean M </a:t>
            </a:r>
            <a:r>
              <a:rPr lang="da-DK" sz="1200" dirty="0" err="1"/>
              <a:t>Jarre</a:t>
            </a:r>
            <a:r>
              <a:rPr lang="da-DK" sz="1200" dirty="0"/>
              <a:t>    Analog/elektroniske </a:t>
            </a:r>
            <a:r>
              <a:rPr lang="da-DK" sz="1200" dirty="0" err="1"/>
              <a:t>synthezisers</a:t>
            </a:r>
            <a:r>
              <a:rPr lang="da-DK" sz="1200" dirty="0"/>
              <a:t> og sekvensere - Først i 70’erne</a:t>
            </a:r>
          </a:p>
          <a:p>
            <a:pPr marL="171450" indent="-171450">
              <a:buFont typeface="Arial" panose="020B0604020202020204" pitchFamily="34" charset="0"/>
              <a:buChar char="•"/>
            </a:pPr>
            <a:r>
              <a:rPr lang="da-DK" sz="1200" dirty="0" err="1">
                <a:hlinkClick r:id="rId9"/>
              </a:rPr>
              <a:t>Oxygene</a:t>
            </a:r>
            <a:r>
              <a:rPr lang="da-DK" sz="1200" dirty="0">
                <a:hlinkClick r:id="rId9"/>
              </a:rPr>
              <a:t>, Pt. 4 · Jean-Michel </a:t>
            </a:r>
            <a:r>
              <a:rPr lang="da-DK" sz="1200" dirty="0" err="1">
                <a:hlinkClick r:id="rId9"/>
              </a:rPr>
              <a:t>Jarre</a:t>
            </a:r>
            <a:r>
              <a:rPr lang="da-DK" sz="1200" dirty="0">
                <a:hlinkClick r:id="rId9"/>
              </a:rPr>
              <a:t> (spotify.com)</a:t>
            </a:r>
            <a:endParaRPr lang="da-DK" sz="1200" dirty="0"/>
          </a:p>
          <a:p>
            <a:pPr marL="0" indent="0">
              <a:buFontTx/>
              <a:buNone/>
            </a:pPr>
            <a:r>
              <a:rPr lang="da-DK" sz="1200" dirty="0"/>
              <a:t>Enya – Orinoco – Tidligt i 80’erne – Digital </a:t>
            </a:r>
            <a:r>
              <a:rPr lang="da-DK" sz="1200" dirty="0" err="1"/>
              <a:t>syntheziser</a:t>
            </a:r>
            <a:r>
              <a:rPr lang="da-DK" sz="1200" dirty="0"/>
              <a:t> med lyd genereret ud fra samples.</a:t>
            </a:r>
          </a:p>
          <a:p>
            <a:pPr marL="171450" indent="-171450">
              <a:buFont typeface="Arial" panose="020B0604020202020204" pitchFamily="34" charset="0"/>
              <a:buChar char="•"/>
            </a:pPr>
            <a:r>
              <a:rPr lang="da-DK" sz="1200" dirty="0">
                <a:hlinkClick r:id="rId10"/>
              </a:rPr>
              <a:t>Orinoco Flow · Enya (spotify.com)</a:t>
            </a:r>
            <a:endParaRPr lang="da-DK" sz="1200" dirty="0"/>
          </a:p>
          <a:p>
            <a:pPr marL="0" indent="0">
              <a:buFontTx/>
              <a:buNone/>
            </a:pPr>
            <a:r>
              <a:rPr lang="da-DK" sz="1200" dirty="0" err="1"/>
              <a:t>Benoît</a:t>
            </a:r>
            <a:r>
              <a:rPr lang="da-DK" sz="1200" dirty="0"/>
              <a:t> and the </a:t>
            </a:r>
            <a:r>
              <a:rPr lang="da-DK" sz="1200" dirty="0" err="1"/>
              <a:t>Mandelbrots</a:t>
            </a:r>
            <a:r>
              <a:rPr lang="da-DK" sz="1200" dirty="0"/>
              <a:t> – programmet er instrumentet. Live </a:t>
            </a:r>
            <a:r>
              <a:rPr lang="da-DK" sz="1200" dirty="0" err="1"/>
              <a:t>coding</a:t>
            </a:r>
            <a:r>
              <a:rPr lang="da-DK" sz="1200" dirty="0"/>
              <a:t>/ændring af parametre..  I midt 2010’erne</a:t>
            </a:r>
          </a:p>
          <a:p>
            <a:pPr marL="171450" indent="-171450">
              <a:buFont typeface="Arial" panose="020B0604020202020204" pitchFamily="34" charset="0"/>
              <a:buChar char="•"/>
            </a:pPr>
            <a:r>
              <a:rPr lang="en-US" sz="1200" dirty="0">
                <a:hlinkClick r:id="rId11"/>
              </a:rPr>
              <a:t>Karlsruhe · Benoît and the </a:t>
            </a:r>
            <a:r>
              <a:rPr lang="en-US" sz="1200" dirty="0" err="1">
                <a:hlinkClick r:id="rId11"/>
              </a:rPr>
              <a:t>Mandelbrots</a:t>
            </a:r>
            <a:r>
              <a:rPr lang="en-US" sz="1200" dirty="0">
                <a:hlinkClick r:id="rId11"/>
              </a:rPr>
              <a:t> (spotify.com)</a:t>
            </a:r>
            <a:endParaRPr lang="da-DK" sz="1200" dirty="0"/>
          </a:p>
          <a:p>
            <a:pPr marL="171450" indent="-171450">
              <a:buFont typeface="Arial" panose="020B0604020202020204" pitchFamily="34" charset="0"/>
              <a:buChar char="•"/>
            </a:pPr>
            <a:endParaRPr lang="da-DK" sz="1200" dirty="0"/>
          </a:p>
          <a:p>
            <a:endParaRPr lang="da-DK" sz="1200" dirty="0"/>
          </a:p>
          <a:p>
            <a:r>
              <a:rPr lang="da-DK" sz="1200" dirty="0"/>
              <a:t>Kan finde instrumenter, billeder og lyde på </a:t>
            </a:r>
            <a:r>
              <a:rPr lang="da-DK" sz="1200" dirty="0" err="1"/>
              <a:t>Musikpedia</a:t>
            </a:r>
            <a:r>
              <a:rPr lang="da-DK" sz="1200" dirty="0"/>
              <a:t>.</a:t>
            </a:r>
          </a:p>
        </p:txBody>
      </p:sp>
      <p:sp>
        <p:nvSpPr>
          <p:cNvPr id="4" name="Pladsholder til slidenummer 3"/>
          <p:cNvSpPr>
            <a:spLocks noGrp="1"/>
          </p:cNvSpPr>
          <p:nvPr>
            <p:ph type="sldNum" sz="quarter" idx="5"/>
          </p:nvPr>
        </p:nvSpPr>
        <p:spPr/>
        <p:txBody>
          <a:bodyPr/>
          <a:lstStyle/>
          <a:p>
            <a:fld id="{E11E4CBE-378A-4374-9B34-1B2E7B2BA8BA}" type="slidenum">
              <a:rPr lang="da-DK" smtClean="0"/>
              <a:t>3</a:t>
            </a:fld>
            <a:endParaRPr lang="da-DK"/>
          </a:p>
        </p:txBody>
      </p:sp>
    </p:spTree>
    <p:extLst>
      <p:ext uri="{BB962C8B-B14F-4D97-AF65-F5344CB8AC3E}">
        <p14:creationId xmlns:p14="http://schemas.microsoft.com/office/powerpoint/2010/main" val="417124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mn-lt"/>
              </a:rPr>
              <a:t>Teknologien bag klangene/lydene brugt i instrumenterne brugt i musikken. Klikbare links i slide på de enkelte billeder.</a:t>
            </a:r>
          </a:p>
          <a:p>
            <a:r>
              <a:rPr lang="da-DK" dirty="0">
                <a:latin typeface="+mn-lt"/>
              </a:rPr>
              <a:t>Se mere på slide 15-18 – Links til flere eksempler/illustrationer/videoer med indhold der underbygger denne slide.</a:t>
            </a:r>
          </a:p>
          <a:p>
            <a:endParaRPr lang="da-DK" dirty="0">
              <a:latin typeface="+mn-lt"/>
            </a:endParaRPr>
          </a:p>
          <a:p>
            <a:r>
              <a:rPr lang="da-DK" dirty="0">
                <a:latin typeface="+mn-lt"/>
              </a:rPr>
              <a:t>Fra Plekter til hammer (større dynamik – hård/blød kort/lang mht. anslag)</a:t>
            </a:r>
          </a:p>
          <a:p>
            <a:r>
              <a:rPr lang="da-DK" dirty="0">
                <a:latin typeface="+mn-lt"/>
              </a:rPr>
              <a:t>	</a:t>
            </a:r>
            <a:r>
              <a:rPr lang="da-DK" dirty="0" err="1">
                <a:latin typeface="+mn-lt"/>
                <a:hlinkClick r:id="rId3"/>
              </a:rPr>
              <a:t>Harpsichord</a:t>
            </a:r>
            <a:r>
              <a:rPr lang="da-DK" dirty="0">
                <a:latin typeface="+mn-lt"/>
                <a:hlinkClick r:id="rId3"/>
              </a:rPr>
              <a:t> – Wikipedia</a:t>
            </a:r>
            <a:endParaRPr lang="da-DK" dirty="0">
              <a:latin typeface="+mn-lt"/>
            </a:endParaRPr>
          </a:p>
          <a:p>
            <a:r>
              <a:rPr lang="da-DK" dirty="0">
                <a:latin typeface="+mn-lt"/>
              </a:rPr>
              <a:t>	</a:t>
            </a:r>
            <a:r>
              <a:rPr lang="da-DK" dirty="0">
                <a:latin typeface="+mn-lt"/>
                <a:hlinkClick r:id="rId4"/>
              </a:rPr>
              <a:t>Fortepiano - Wikipedia</a:t>
            </a:r>
            <a:endParaRPr lang="da-DK" dirty="0">
              <a:latin typeface="+mn-lt"/>
            </a:endParaRPr>
          </a:p>
          <a:p>
            <a:r>
              <a:rPr lang="da-DK" dirty="0">
                <a:latin typeface="+mn-lt"/>
              </a:rPr>
              <a:t>Den industrielle revolution – Støbe jernerammer til at klare hårdere opspænding. Mere ensartet kvalitet i strenge … MEN Mozart har aldrig hørt det spillet som i ex. 3!</a:t>
            </a:r>
          </a:p>
          <a:p>
            <a:r>
              <a:rPr lang="da-DK" dirty="0">
                <a:latin typeface="+mn-lt"/>
              </a:rPr>
              <a:t>	</a:t>
            </a:r>
            <a:r>
              <a:rPr lang="da-DK" dirty="0">
                <a:latin typeface="+mn-lt"/>
                <a:hlinkClick r:id="rId5"/>
              </a:rPr>
              <a:t>Piano - Wikipedia</a:t>
            </a:r>
            <a:endParaRPr lang="da-DK" dirty="0">
              <a:latin typeface="+mn-lt"/>
            </a:endParaRPr>
          </a:p>
          <a:p>
            <a:r>
              <a:rPr lang="da-DK" dirty="0">
                <a:latin typeface="+mn-lt"/>
              </a:rPr>
              <a:t>Tonehjulet i mindre udgave, på baggrund af forstærkeren i elektronik (miniaturisering ift. </a:t>
            </a:r>
            <a:r>
              <a:rPr lang="da-DK" dirty="0" err="1">
                <a:latin typeface="+mn-lt"/>
              </a:rPr>
              <a:t>Thelharmoniet</a:t>
            </a:r>
            <a:r>
              <a:rPr lang="da-DK" dirty="0">
                <a:latin typeface="+mn-lt"/>
              </a:rPr>
              <a:t>)</a:t>
            </a:r>
          </a:p>
          <a:p>
            <a:r>
              <a:rPr lang="da-DK" dirty="0">
                <a:latin typeface="+mn-lt"/>
              </a:rPr>
              <a:t>	</a:t>
            </a:r>
            <a:r>
              <a:rPr lang="da-DK" dirty="0">
                <a:latin typeface="+mn-lt"/>
                <a:hlinkClick r:id="rId6"/>
              </a:rPr>
              <a:t>Hammond organ - Wikipedia</a:t>
            </a:r>
            <a:endParaRPr lang="da-DK" dirty="0">
              <a:latin typeface="+mn-lt"/>
            </a:endParaRPr>
          </a:p>
          <a:p>
            <a:r>
              <a:rPr lang="da-DK" dirty="0">
                <a:latin typeface="+mn-lt"/>
              </a:rPr>
              <a:t>Opfindelse af båndet – Studiet som instrument – tidsforskydning i radio (ikke kun live), men altså også brugt i </a:t>
            </a:r>
            <a:r>
              <a:rPr lang="da-DK" dirty="0" err="1">
                <a:latin typeface="+mn-lt"/>
              </a:rPr>
              <a:t>melotronen</a:t>
            </a:r>
            <a:r>
              <a:rPr lang="da-DK" dirty="0">
                <a:latin typeface="+mn-lt"/>
              </a:rPr>
              <a:t>.</a:t>
            </a:r>
          </a:p>
          <a:p>
            <a:r>
              <a:rPr lang="da-DK" dirty="0">
                <a:latin typeface="+mn-lt"/>
              </a:rPr>
              <a:t>	</a:t>
            </a:r>
            <a:r>
              <a:rPr lang="da-DK" dirty="0" err="1">
                <a:latin typeface="+mn-lt"/>
                <a:hlinkClick r:id="rId7"/>
              </a:rPr>
              <a:t>Mellotron</a:t>
            </a:r>
            <a:r>
              <a:rPr lang="da-DK" dirty="0">
                <a:latin typeface="+mn-lt"/>
                <a:hlinkClick r:id="rId7"/>
              </a:rPr>
              <a:t> – Wikipedia</a:t>
            </a:r>
            <a:endParaRPr lang="da-DK" dirty="0">
              <a:latin typeface="+mn-lt"/>
            </a:endParaRPr>
          </a:p>
          <a:p>
            <a:r>
              <a:rPr lang="da-DK" dirty="0">
                <a:latin typeface="+mn-lt"/>
              </a:rPr>
              <a:t>Analog elektronik til syntetisk frembringelse af lyde – Kredsløb der genererer og manipulerer signaler og laver lyde.</a:t>
            </a:r>
          </a:p>
          <a:p>
            <a:r>
              <a:rPr lang="da-DK" dirty="0">
                <a:latin typeface="+mn-lt"/>
              </a:rPr>
              <a:t>	</a:t>
            </a:r>
            <a:r>
              <a:rPr lang="da-DK" dirty="0">
                <a:latin typeface="+mn-lt"/>
                <a:hlinkClick r:id="rId8"/>
              </a:rPr>
              <a:t>EMS VCS 3 - Wikipedia</a:t>
            </a:r>
            <a:endParaRPr lang="da-DK" dirty="0">
              <a:latin typeface="+mn-lt"/>
            </a:endParaRPr>
          </a:p>
          <a:p>
            <a:r>
              <a:rPr lang="da-DK" dirty="0">
                <a:latin typeface="+mn-lt"/>
              </a:rPr>
              <a:t>	</a:t>
            </a:r>
            <a:r>
              <a:rPr lang="da-DK" dirty="0">
                <a:latin typeface="+mn-lt"/>
                <a:hlinkClick r:id="rId9"/>
              </a:rPr>
              <a:t>Eminent 310 Unique – Wikipedia</a:t>
            </a:r>
            <a:endParaRPr lang="da-DK" dirty="0">
              <a:latin typeface="+mn-lt"/>
            </a:endParaRPr>
          </a:p>
          <a:p>
            <a:r>
              <a:rPr lang="da-DK" dirty="0">
                <a:latin typeface="+mn-lt"/>
              </a:rPr>
              <a:t>	</a:t>
            </a:r>
            <a:r>
              <a:rPr lang="en-US" dirty="0">
                <a:latin typeface="+mn-lt"/>
                <a:hlinkClick r:id="rId10"/>
              </a:rPr>
              <a:t>What the Future Sounded Like - YouTube</a:t>
            </a:r>
            <a:endParaRPr lang="da-DK" dirty="0">
              <a:latin typeface="+mn-lt"/>
            </a:endParaRPr>
          </a:p>
          <a:p>
            <a:r>
              <a:rPr lang="da-DK" dirty="0">
                <a:latin typeface="+mn-lt"/>
              </a:rPr>
              <a:t>Digital syntetisk, men også via optagelser af lyd og digital manipulation..</a:t>
            </a:r>
          </a:p>
          <a:p>
            <a:r>
              <a:rPr lang="da-DK" dirty="0">
                <a:latin typeface="+mn-lt"/>
              </a:rPr>
              <a:t>	</a:t>
            </a:r>
            <a:r>
              <a:rPr lang="da-DK" dirty="0">
                <a:latin typeface="+mn-lt"/>
                <a:hlinkClick r:id="rId11"/>
              </a:rPr>
              <a:t>Roland D-50 - Wikipedia</a:t>
            </a:r>
            <a:endParaRPr lang="da-DK" dirty="0">
              <a:latin typeface="+mn-lt"/>
            </a:endParaRPr>
          </a:p>
          <a:p>
            <a:r>
              <a:rPr lang="da-DK" dirty="0">
                <a:latin typeface="+mn-lt"/>
              </a:rPr>
              <a:t>Algoritmisk genereret musik hvor programmet/computeren er instrumentet..</a:t>
            </a:r>
          </a:p>
          <a:p>
            <a:r>
              <a:rPr lang="da-DK" dirty="0">
                <a:latin typeface="+mn-lt"/>
              </a:rPr>
              <a:t>	</a:t>
            </a:r>
            <a:r>
              <a:rPr lang="da-DK" dirty="0">
                <a:latin typeface="+mn-lt"/>
                <a:hlinkClick r:id="rId12"/>
              </a:rPr>
              <a:t>Pure Data - Wikipedia</a:t>
            </a:r>
            <a:endParaRPr lang="da-DK" dirty="0">
              <a:latin typeface="+mn-lt"/>
            </a:endParaRPr>
          </a:p>
          <a:p>
            <a:r>
              <a:rPr lang="da-DK" dirty="0">
                <a:latin typeface="+mn-lt"/>
              </a:rPr>
              <a:t>	</a:t>
            </a:r>
            <a:r>
              <a:rPr lang="da-DK" dirty="0">
                <a:latin typeface="+mn-lt"/>
                <a:hlinkClick r:id="rId13"/>
              </a:rPr>
              <a:t>Sonic Pi - Wikipedia</a:t>
            </a:r>
            <a:r>
              <a:rPr lang="da-DK" dirty="0">
                <a:latin typeface="+mn-lt"/>
              </a:rPr>
              <a:t>	</a:t>
            </a:r>
          </a:p>
          <a:p>
            <a:endParaRPr lang="da-DK" dirty="0">
              <a:latin typeface="+mn-lt"/>
            </a:endParaRPr>
          </a:p>
          <a:p>
            <a:r>
              <a:rPr lang="da-DK" dirty="0">
                <a:latin typeface="+mn-lt"/>
              </a:rPr>
              <a:t>Bag enhver klag er der en teknologi, og en ingeniør som bygger et instrument.</a:t>
            </a:r>
          </a:p>
          <a:p>
            <a:r>
              <a:rPr lang="da-DK" dirty="0">
                <a:latin typeface="+mn-lt"/>
              </a:rPr>
              <a:t>Foran er der så en kunstner/musiker der laver noget der rammer os følelsesmæssigt.</a:t>
            </a:r>
          </a:p>
          <a:p>
            <a:endParaRPr lang="da-DK" dirty="0">
              <a:latin typeface="+mn-lt"/>
            </a:endParaRPr>
          </a:p>
          <a:p>
            <a:r>
              <a:rPr lang="da-DK" dirty="0">
                <a:latin typeface="+mn-lt"/>
              </a:rPr>
              <a:t>Også værd at bemærke at det som fra en ingeniørs vinkel kan ses som en fejl, giver instrumentet det karakter, som kunstneren synes er ‘fed’:</a:t>
            </a:r>
          </a:p>
          <a:p>
            <a:r>
              <a:rPr lang="da-DK" dirty="0">
                <a:latin typeface="+mn-lt"/>
              </a:rPr>
              <a:t>Ex: fra Hammond historien:  (</a:t>
            </a:r>
            <a:r>
              <a:rPr lang="da-DK" dirty="0">
                <a:latin typeface="+mn-lt"/>
                <a:hlinkClick r:id="rId6"/>
              </a:rPr>
              <a:t>Hammond organ – Wikipedia</a:t>
            </a:r>
            <a:r>
              <a:rPr lang="da-DK" dirty="0">
                <a:latin typeface="+mn-lt"/>
              </a:rPr>
              <a:t>)</a:t>
            </a:r>
          </a:p>
          <a:p>
            <a:endParaRPr lang="da-DK" dirty="0">
              <a:latin typeface="+mn-lt"/>
            </a:endParaRPr>
          </a:p>
          <a:p>
            <a:pPr algn="l"/>
            <a:r>
              <a:rPr lang="en-US" b="0" i="1" u="none" strike="noStrike" dirty="0">
                <a:solidFill>
                  <a:srgbClr val="0645AD"/>
                </a:solidFill>
                <a:effectLst/>
                <a:latin typeface="+mn-lt"/>
                <a:hlinkClick r:id="rId14" tooltip="Crosstalk"/>
              </a:rPr>
              <a:t>Crosstalk</a:t>
            </a:r>
            <a:r>
              <a:rPr lang="en-US" b="0" i="1" dirty="0">
                <a:solidFill>
                  <a:srgbClr val="202122"/>
                </a:solidFill>
                <a:effectLst/>
                <a:latin typeface="+mn-lt"/>
              </a:rPr>
              <a:t> or "leakage" occurs when the instrument's magnetic pickups receive the signal from rotating metal </a:t>
            </a:r>
            <a:r>
              <a:rPr lang="en-US" b="0" i="1" dirty="0" err="1">
                <a:solidFill>
                  <a:srgbClr val="202122"/>
                </a:solidFill>
                <a:effectLst/>
                <a:latin typeface="+mn-lt"/>
              </a:rPr>
              <a:t>tonewheels</a:t>
            </a:r>
            <a:r>
              <a:rPr lang="en-US" b="0" i="1" dirty="0">
                <a:solidFill>
                  <a:srgbClr val="202122"/>
                </a:solidFill>
                <a:effectLst/>
                <a:latin typeface="+mn-lt"/>
              </a:rPr>
              <a:t> other than those selected by the organist. Hammond considered crosstalk a defect that required correcting, and in 1963 introduced a new level of resistor–capacitor filtering to greatly reduce this crosstalk, along with 50–60 Hz </a:t>
            </a:r>
            <a:r>
              <a:rPr lang="en-US" b="0" i="1" u="none" strike="noStrike" dirty="0">
                <a:solidFill>
                  <a:srgbClr val="0645AD"/>
                </a:solidFill>
                <a:effectLst/>
                <a:latin typeface="+mn-lt"/>
                <a:hlinkClick r:id="rId15" tooltip="Mains hum"/>
              </a:rPr>
              <a:t>mains hum</a:t>
            </a:r>
            <a:r>
              <a:rPr lang="en-US" b="0" i="1" dirty="0">
                <a:solidFill>
                  <a:srgbClr val="202122"/>
                </a:solidFill>
                <a:effectLst/>
                <a:latin typeface="+mn-lt"/>
              </a:rPr>
              <a:t>.</a:t>
            </a:r>
            <a:r>
              <a:rPr lang="en-US" b="0" i="1" u="none" strike="noStrike" baseline="30000" dirty="0">
                <a:solidFill>
                  <a:srgbClr val="0645AD"/>
                </a:solidFill>
                <a:effectLst/>
                <a:latin typeface="+mn-lt"/>
                <a:hlinkClick r:id="rId16"/>
              </a:rPr>
              <a:t>[97]</a:t>
            </a:r>
            <a:r>
              <a:rPr lang="en-US" b="0" i="1" dirty="0">
                <a:solidFill>
                  <a:srgbClr val="202122"/>
                </a:solidFill>
                <a:effectLst/>
                <a:latin typeface="+mn-lt"/>
              </a:rPr>
              <a:t> However, the sound of </a:t>
            </a:r>
            <a:r>
              <a:rPr lang="en-US" b="0" i="1" dirty="0" err="1">
                <a:solidFill>
                  <a:srgbClr val="202122"/>
                </a:solidFill>
                <a:effectLst/>
                <a:latin typeface="+mn-lt"/>
              </a:rPr>
              <a:t>tonewheel</a:t>
            </a:r>
            <a:r>
              <a:rPr lang="en-US" b="0" i="1" dirty="0">
                <a:solidFill>
                  <a:srgbClr val="202122"/>
                </a:solidFill>
                <a:effectLst/>
                <a:latin typeface="+mn-lt"/>
              </a:rPr>
              <a:t> crosstalk is now considered part of the signature of the Hammond organ, to the extent that modern digital clones explicitly emulate it.</a:t>
            </a:r>
            <a:r>
              <a:rPr lang="en-US" b="0" i="1" u="none" strike="noStrike" baseline="30000" dirty="0">
                <a:solidFill>
                  <a:srgbClr val="0645AD"/>
                </a:solidFill>
                <a:effectLst/>
                <a:latin typeface="+mn-lt"/>
                <a:hlinkClick r:id="rId17"/>
              </a:rPr>
              <a:t>[19]</a:t>
            </a:r>
            <a:endParaRPr lang="en-US" b="0" i="1" dirty="0">
              <a:solidFill>
                <a:srgbClr val="202122"/>
              </a:solidFill>
              <a:effectLst/>
              <a:latin typeface="+mn-lt"/>
            </a:endParaRPr>
          </a:p>
          <a:p>
            <a:pPr algn="l"/>
            <a:r>
              <a:rPr lang="en-US" b="0" i="1" dirty="0">
                <a:solidFill>
                  <a:srgbClr val="202122"/>
                </a:solidFill>
                <a:effectLst/>
                <a:latin typeface="+mn-lt"/>
              </a:rPr>
              <a:t>Some Hammond organs have an audible pop or click when a key is pressed.</a:t>
            </a:r>
            <a:r>
              <a:rPr lang="en-US" b="0" i="1" u="none" strike="noStrike" baseline="30000" dirty="0">
                <a:solidFill>
                  <a:srgbClr val="0645AD"/>
                </a:solidFill>
                <a:effectLst/>
                <a:latin typeface="+mn-lt"/>
                <a:hlinkClick r:id="rId18"/>
              </a:rPr>
              <a:t>[98]</a:t>
            </a:r>
            <a:r>
              <a:rPr lang="en-US" b="0" i="1" dirty="0">
                <a:solidFill>
                  <a:srgbClr val="202122"/>
                </a:solidFill>
                <a:effectLst/>
                <a:latin typeface="+mn-lt"/>
              </a:rPr>
              <a:t> Originally, key click was considered a design defect and Hammond worked to eliminate or at least reduce it with equalization filters. However, many performers liked the percussive effect, and it has been accepted as part of the classic sound. Hammond research and development engineer Alan Young said, "the professionals who were playing popular music [liked] that the attack was so prominent. And they objected when it was eliminated."</a:t>
            </a:r>
            <a:r>
              <a:rPr lang="en-US" b="0" i="1" u="none" strike="noStrike" baseline="30000" dirty="0">
                <a:solidFill>
                  <a:srgbClr val="0645AD"/>
                </a:solidFill>
                <a:effectLst/>
                <a:latin typeface="+mn-lt"/>
                <a:hlinkClick r:id="rId19"/>
              </a:rPr>
              <a:t>[99]</a:t>
            </a:r>
            <a:endParaRPr lang="en-US" b="0" i="1" dirty="0">
              <a:solidFill>
                <a:srgbClr val="202122"/>
              </a:solidFill>
              <a:effectLst/>
              <a:latin typeface="+mn-lt"/>
            </a:endParaRPr>
          </a:p>
          <a:p>
            <a:endParaRPr lang="da-DK" dirty="0"/>
          </a:p>
        </p:txBody>
      </p:sp>
      <p:sp>
        <p:nvSpPr>
          <p:cNvPr id="4" name="Pladsholder til slidenummer 3"/>
          <p:cNvSpPr>
            <a:spLocks noGrp="1"/>
          </p:cNvSpPr>
          <p:nvPr>
            <p:ph type="sldNum" sz="quarter" idx="5"/>
          </p:nvPr>
        </p:nvSpPr>
        <p:spPr/>
        <p:txBody>
          <a:bodyPr/>
          <a:lstStyle/>
          <a:p>
            <a:fld id="{E11E4CBE-378A-4374-9B34-1B2E7B2BA8BA}" type="slidenum">
              <a:rPr lang="da-DK" smtClean="0"/>
              <a:t>4</a:t>
            </a:fld>
            <a:endParaRPr lang="da-DK"/>
          </a:p>
        </p:txBody>
      </p:sp>
    </p:spTree>
    <p:extLst>
      <p:ext uri="{BB962C8B-B14F-4D97-AF65-F5344CB8AC3E}">
        <p14:creationId xmlns:p14="http://schemas.microsoft.com/office/powerpoint/2010/main" val="4208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Hvad bliver det næste?</a:t>
            </a:r>
          </a:p>
          <a:p>
            <a:r>
              <a:rPr lang="da-DK" dirty="0"/>
              <a:t>Klikbare links på billederne</a:t>
            </a:r>
          </a:p>
          <a:p>
            <a:endParaRPr lang="da-DK" dirty="0"/>
          </a:p>
          <a:p>
            <a:r>
              <a:rPr lang="da-DK" dirty="0"/>
              <a:t>Ser nu at der eksperimenteres med at blande både det digitale, og det fysiske (mekanik, elektronik) og programmer (digital signal behandling) til nye typer af instrumenter… </a:t>
            </a:r>
          </a:p>
        </p:txBody>
      </p:sp>
      <p:sp>
        <p:nvSpPr>
          <p:cNvPr id="4" name="Pladsholder til slidenummer 3"/>
          <p:cNvSpPr>
            <a:spLocks noGrp="1"/>
          </p:cNvSpPr>
          <p:nvPr>
            <p:ph type="sldNum" sz="quarter" idx="5"/>
          </p:nvPr>
        </p:nvSpPr>
        <p:spPr/>
        <p:txBody>
          <a:bodyPr/>
          <a:lstStyle/>
          <a:p>
            <a:fld id="{22417831-9F8F-4918-9D0E-03BE74F5F979}" type="slidenum">
              <a:rPr lang="da-DK" smtClean="0"/>
              <a:t>5</a:t>
            </a:fld>
            <a:endParaRPr lang="da-DK"/>
          </a:p>
        </p:txBody>
      </p:sp>
    </p:spTree>
    <p:extLst>
      <p:ext uri="{BB962C8B-B14F-4D97-AF65-F5344CB8AC3E}">
        <p14:creationId xmlns:p14="http://schemas.microsoft.com/office/powerpoint/2010/main" val="3399097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Hvad bliver det næste? Et eksempel.</a:t>
            </a:r>
          </a:p>
          <a:p>
            <a:endParaRPr lang="da-DK" dirty="0"/>
          </a:p>
          <a:p>
            <a:r>
              <a:rPr lang="da-DK" dirty="0"/>
              <a:t>Klikbare links på billederne i præsentationsmode!!</a:t>
            </a:r>
          </a:p>
          <a:p>
            <a:endParaRPr lang="da-DK" dirty="0"/>
          </a:p>
          <a:p>
            <a:r>
              <a:rPr lang="da-DK" dirty="0" err="1">
                <a:hlinkClick r:id="rId3"/>
              </a:rPr>
              <a:t>Rafaele</a:t>
            </a:r>
            <a:r>
              <a:rPr lang="da-DK" dirty="0">
                <a:hlinkClick r:id="rId3"/>
              </a:rPr>
              <a:t> </a:t>
            </a:r>
            <a:r>
              <a:rPr lang="da-DK" dirty="0" err="1">
                <a:hlinkClick r:id="rId3"/>
              </a:rPr>
              <a:t>Andrade</a:t>
            </a:r>
            <a:r>
              <a:rPr lang="da-DK" dirty="0">
                <a:hlinkClick r:id="rId3"/>
              </a:rPr>
              <a:t> </a:t>
            </a:r>
            <a:r>
              <a:rPr lang="da-DK" dirty="0" err="1">
                <a:hlinkClick r:id="rId3"/>
              </a:rPr>
              <a:t>playing</a:t>
            </a:r>
            <a:r>
              <a:rPr lang="da-DK" dirty="0">
                <a:hlinkClick r:id="rId3"/>
              </a:rPr>
              <a:t> </a:t>
            </a:r>
            <a:r>
              <a:rPr lang="da-DK" dirty="0" err="1">
                <a:hlinkClick r:id="rId3"/>
              </a:rPr>
              <a:t>Knurl</a:t>
            </a:r>
            <a:r>
              <a:rPr lang="da-DK" dirty="0">
                <a:hlinkClick r:id="rId3"/>
              </a:rPr>
              <a:t> (n.19) : a </a:t>
            </a:r>
            <a:r>
              <a:rPr lang="da-DK" dirty="0" err="1">
                <a:hlinkClick r:id="rId3"/>
              </a:rPr>
              <a:t>reprogrammable</a:t>
            </a:r>
            <a:r>
              <a:rPr lang="da-DK" dirty="0">
                <a:hlinkClick r:id="rId3"/>
              </a:rPr>
              <a:t> cello - YouTube</a:t>
            </a:r>
            <a:endParaRPr lang="da-DK" dirty="0"/>
          </a:p>
          <a:p>
            <a:r>
              <a:rPr lang="da-DK" dirty="0" err="1">
                <a:hlinkClick r:id="rId4"/>
              </a:rPr>
              <a:t>Knurl</a:t>
            </a:r>
            <a:r>
              <a:rPr lang="da-DK" dirty="0">
                <a:hlinkClick r:id="rId4"/>
              </a:rPr>
              <a:t> lab - </a:t>
            </a:r>
            <a:r>
              <a:rPr lang="da-DK" dirty="0" err="1">
                <a:hlinkClick r:id="rId4"/>
              </a:rPr>
              <a:t>Knurl</a:t>
            </a:r>
            <a:r>
              <a:rPr lang="da-DK" dirty="0">
                <a:hlinkClick r:id="rId4"/>
              </a:rPr>
              <a:t> (knurl-lab.in)</a:t>
            </a:r>
            <a:endParaRPr lang="da-DK" dirty="0"/>
          </a:p>
          <a:p>
            <a:endParaRPr lang="da-DK" dirty="0"/>
          </a:p>
          <a:p>
            <a:r>
              <a:rPr lang="da-DK" dirty="0"/>
              <a:t>Ser nu at der eksperimenteres med at blande både det digitale, og det fysiske (mekanik, elektronik og programmer) til nye typer af instrumenter… </a:t>
            </a:r>
          </a:p>
        </p:txBody>
      </p:sp>
      <p:sp>
        <p:nvSpPr>
          <p:cNvPr id="4" name="Pladsholder til slidenummer 3"/>
          <p:cNvSpPr>
            <a:spLocks noGrp="1"/>
          </p:cNvSpPr>
          <p:nvPr>
            <p:ph type="sldNum" sz="quarter" idx="5"/>
          </p:nvPr>
        </p:nvSpPr>
        <p:spPr/>
        <p:txBody>
          <a:bodyPr/>
          <a:lstStyle/>
          <a:p>
            <a:fld id="{22417831-9F8F-4918-9D0E-03BE74F5F979}" type="slidenum">
              <a:rPr lang="da-DK" smtClean="0"/>
              <a:t>6</a:t>
            </a:fld>
            <a:endParaRPr lang="da-DK"/>
          </a:p>
        </p:txBody>
      </p:sp>
    </p:spTree>
    <p:extLst>
      <p:ext uri="{BB962C8B-B14F-4D97-AF65-F5344CB8AC3E}">
        <p14:creationId xmlns:p14="http://schemas.microsoft.com/office/powerpoint/2010/main" val="341875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22417831-9F8F-4918-9D0E-03BE74F5F979}" type="slidenum">
              <a:rPr lang="da-DK" smtClean="0"/>
              <a:t>7</a:t>
            </a:fld>
            <a:endParaRPr lang="da-DK"/>
          </a:p>
        </p:txBody>
      </p:sp>
    </p:spTree>
    <p:extLst>
      <p:ext uri="{BB962C8B-B14F-4D97-AF65-F5344CB8AC3E}">
        <p14:creationId xmlns:p14="http://schemas.microsoft.com/office/powerpoint/2010/main" val="3478025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Illustrationen hentet fra:</a:t>
            </a:r>
          </a:p>
          <a:p>
            <a:r>
              <a:rPr lang="en-US" dirty="0">
                <a:hlinkClick r:id="rId3"/>
              </a:rPr>
              <a:t>Piano Notes and Keys: The Definitive Guide (2020) – </a:t>
            </a:r>
            <a:r>
              <a:rPr lang="en-US" dirty="0" err="1">
                <a:hlinkClick r:id="rId3"/>
              </a:rPr>
              <a:t>Musilio</a:t>
            </a:r>
            <a:endParaRPr lang="da-DK" dirty="0"/>
          </a:p>
          <a:p>
            <a:endParaRPr lang="da-DK" dirty="0"/>
          </a:p>
          <a:p>
            <a:r>
              <a:rPr lang="da-DK" dirty="0"/>
              <a:t>Der er en halvtone mellem hver </a:t>
            </a:r>
            <a:r>
              <a:rPr lang="da-DK" dirty="0" err="1"/>
              <a:t>tanget</a:t>
            </a:r>
            <a:r>
              <a:rPr lang="da-DK" dirty="0"/>
              <a:t> (</a:t>
            </a:r>
            <a:r>
              <a:rPr lang="da-DK" dirty="0" err="1"/>
              <a:t>incl</a:t>
            </a:r>
            <a:r>
              <a:rPr lang="da-DK" dirty="0"/>
              <a:t>. de sorte)</a:t>
            </a:r>
          </a:p>
          <a:p>
            <a:endParaRPr lang="da-DK" dirty="0"/>
          </a:p>
          <a:p>
            <a:r>
              <a:rPr lang="da-DK" dirty="0"/>
              <a:t>Brug evt.</a:t>
            </a:r>
          </a:p>
          <a:p>
            <a:endParaRPr lang="da-DK" dirty="0"/>
          </a:p>
          <a:p>
            <a:r>
              <a:rPr lang="da-DK" dirty="0">
                <a:hlinkClick r:id="rId4"/>
              </a:rPr>
              <a:t>Stamtonerne | </a:t>
            </a:r>
            <a:r>
              <a:rPr lang="da-DK" dirty="0" err="1">
                <a:hlinkClick r:id="rId4"/>
              </a:rPr>
              <a:t>Musikipedia</a:t>
            </a: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Bruger man </a:t>
            </a:r>
            <a:r>
              <a:rPr lang="da-DK" dirty="0" err="1"/>
              <a:t>Musikpedia</a:t>
            </a:r>
            <a:r>
              <a:rPr lang="da-DK" dirty="0"/>
              <a:t> skal man huske at anmelde til </a:t>
            </a:r>
            <a:r>
              <a:rPr lang="da-DK" dirty="0" err="1"/>
              <a:t>Copydan</a:t>
            </a:r>
            <a:r>
              <a:rPr lang="da-DK" dirty="0"/>
              <a:t>.</a:t>
            </a:r>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8</a:t>
            </a:fld>
            <a:endParaRPr lang="da-DK"/>
          </a:p>
        </p:txBody>
      </p:sp>
    </p:spTree>
    <p:extLst>
      <p:ext uri="{BB962C8B-B14F-4D97-AF65-F5344CB8AC3E}">
        <p14:creationId xmlns:p14="http://schemas.microsoft.com/office/powerpoint/2010/main" val="3585726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Udlever regneark ”Noder frekvenser og midi numre.xlsx” sammen med præsentation/programfiler så elever kan dykke dybere ud fra det.</a:t>
            </a:r>
          </a:p>
          <a:p>
            <a:r>
              <a:rPr lang="da-DK" dirty="0"/>
              <a:t>I regneark er der referencer til hvor det kommer fra, og dermed hvor man kan gå dybere.</a:t>
            </a:r>
          </a:p>
          <a:p>
            <a:endParaRPr lang="da-DK" dirty="0"/>
          </a:p>
          <a:p>
            <a:r>
              <a:rPr lang="en-US" dirty="0">
                <a:hlinkClick r:id="rId3"/>
              </a:rPr>
              <a:t>Frequencies of Musical Notes, A4 = 440 Hz (mtu.edu)</a:t>
            </a:r>
            <a:endParaRPr lang="da-DK" dirty="0"/>
          </a:p>
          <a:p>
            <a:r>
              <a:rPr lang="en-US" dirty="0">
                <a:hlinkClick r:id="rId4"/>
              </a:rPr>
              <a:t>MIDI note numbers and center frequencies | Inspired Acoustics</a:t>
            </a:r>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9</a:t>
            </a:fld>
            <a:endParaRPr lang="da-DK"/>
          </a:p>
        </p:txBody>
      </p:sp>
    </p:spTree>
    <p:extLst>
      <p:ext uri="{BB962C8B-B14F-4D97-AF65-F5344CB8AC3E}">
        <p14:creationId xmlns:p14="http://schemas.microsoft.com/office/powerpoint/2010/main" val="10423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447A9-7377-4159-A74F-131F1B213F57}"/>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E67B85DB-6EFC-487E-B9C8-D2F7D8F0B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F0B1BF15-851B-44DC-A433-0EEAFFF56B95}"/>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C68D9EBE-C789-463F-B388-79E0AC2508E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BA13A242-3F03-4426-B400-50EBCCE5EE1B}"/>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342952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FC5EFB-A46C-43DD-B59C-9F9A45AB8174}"/>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9698EF49-740D-4689-A0BE-D5E8C933D3ED}"/>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C2C1D37-7DAF-45D9-90CB-2ADD66802DB7}"/>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A9BCE87D-EF16-48B1-834B-FFC59381014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57090EE-BDE0-441D-A135-E40F3524BD88}"/>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1853570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B3657F3D-3A6A-4F77-8138-B9149BFC1B1F}"/>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E58283F8-8DD5-4776-84F0-76F490493FF2}"/>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18348C1-5CBC-41AF-AE66-2675DD60A1BA}"/>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A4082182-3602-4FF0-BB19-44074525799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4D3664D-33D5-4E21-97D5-2C1226984FA0}"/>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2274274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1CEA1-F938-4206-8077-13DE1CE25F41}"/>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E2ACE7A6-BAD9-4C46-BC7D-0B092D64581E}"/>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B98D2FB-20BB-4A78-8ED4-95A2A8253353}"/>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F7C1C484-0781-4543-AA2D-B03C94BD4D5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65A9212-6E27-4703-A955-FBE792F58E7B}"/>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2834150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CCE64-23DC-4794-87F1-0615FA074B89}"/>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D2B00EA1-B98A-4CAF-A8DF-306D5F64E9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7DD2A7AF-00E3-445D-B545-F32E7B18E9E1}"/>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343C0BA8-4063-487D-99D7-174E586FA01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D9421F2-6F33-4F97-83EC-9D3D99F86D24}"/>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345037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AF6F1-588C-4978-A5D9-110CF2237E50}"/>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BF3DFDE7-80D8-45FD-A93D-EF8DD8C13D48}"/>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45D5593-E86A-484C-8501-9CBA4CF98543}"/>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9E925F74-A244-4172-81A3-E16F3FDC18CA}"/>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6" name="Pladsholder til sidefod 5">
            <a:extLst>
              <a:ext uri="{FF2B5EF4-FFF2-40B4-BE49-F238E27FC236}">
                <a16:creationId xmlns:a16="http://schemas.microsoft.com/office/drawing/2014/main" id="{FEFB6DE4-AD0D-4A5F-A667-416FA70D7FF5}"/>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B5A2D1F7-A655-42C8-8102-2A9C93E38922}"/>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64171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615FB-9F11-4F29-AE8A-878271F3A293}"/>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9FD8B252-12D1-4FA0-9330-D53C6AA9F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22745922-7691-4BBC-A8B6-A303E23E3540}"/>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69C4B968-B49C-4358-B64E-A89204E14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4814581-8837-40A4-B7D1-ABF519B1B6BD}"/>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71B90FBA-B2DD-4ACD-A883-28CB89237F37}"/>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8" name="Pladsholder til sidefod 7">
            <a:extLst>
              <a:ext uri="{FF2B5EF4-FFF2-40B4-BE49-F238E27FC236}">
                <a16:creationId xmlns:a16="http://schemas.microsoft.com/office/drawing/2014/main" id="{C5DFBD91-9171-4BD9-9F45-76C116629262}"/>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D1E5360C-F3A4-48A2-A8F5-A403996B3098}"/>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310830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6CA1-FB58-4EBA-B616-27B643E59DAB}"/>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6463E2E4-7939-413D-9589-66D50D53347A}"/>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4" name="Pladsholder til sidefod 3">
            <a:extLst>
              <a:ext uri="{FF2B5EF4-FFF2-40B4-BE49-F238E27FC236}">
                <a16:creationId xmlns:a16="http://schemas.microsoft.com/office/drawing/2014/main" id="{BEA638CF-2CF9-46AB-B9D1-8DCD4CB81483}"/>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BE296420-6ADC-41D4-B5C8-68419E531478}"/>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135207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F9087227-080F-4B45-AB88-38863191266B}"/>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3" name="Pladsholder til sidefod 2">
            <a:extLst>
              <a:ext uri="{FF2B5EF4-FFF2-40B4-BE49-F238E27FC236}">
                <a16:creationId xmlns:a16="http://schemas.microsoft.com/office/drawing/2014/main" id="{0EB125B2-8049-45C7-8DAC-72D6F63FC676}"/>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BA0E5C48-3496-4928-B04B-0DE117D358C9}"/>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45049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3938B-9F5A-44FA-AC3B-44FB9BDFCC67}"/>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5F5DBAC9-0273-4078-8CF3-35C0562A7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CA0B0592-10CE-422B-AA08-6FDFD4F92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B65D6D4E-E6AD-4221-A22E-708C4FA9D37E}"/>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6" name="Pladsholder til sidefod 5">
            <a:extLst>
              <a:ext uri="{FF2B5EF4-FFF2-40B4-BE49-F238E27FC236}">
                <a16:creationId xmlns:a16="http://schemas.microsoft.com/office/drawing/2014/main" id="{3B95BC85-0A4C-4FDF-8AFA-109D09F5D9A0}"/>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77167EB-6751-4FB1-B334-E4E116698CC5}"/>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173629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300F4-E06D-4F3B-AB2B-79D74D15A20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29E18860-276A-4C8B-9E84-647726DE36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C4F2D1F9-0BEA-4968-B086-AAFE8C6BE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914F9511-5A3E-40F1-8723-1D5FF56D4ED0}"/>
              </a:ext>
            </a:extLst>
          </p:cNvPr>
          <p:cNvSpPr>
            <a:spLocks noGrp="1"/>
          </p:cNvSpPr>
          <p:nvPr>
            <p:ph type="dt" sz="half" idx="10"/>
          </p:nvPr>
        </p:nvSpPr>
        <p:spPr/>
        <p:txBody>
          <a:bodyPr/>
          <a:lstStyle/>
          <a:p>
            <a:fld id="{0858CC0C-FCA9-4308-8271-30245D6D0B24}" type="datetimeFigureOut">
              <a:rPr lang="da-DK" smtClean="0"/>
              <a:t>02-03-2022</a:t>
            </a:fld>
            <a:endParaRPr lang="da-DK"/>
          </a:p>
        </p:txBody>
      </p:sp>
      <p:sp>
        <p:nvSpPr>
          <p:cNvPr id="6" name="Pladsholder til sidefod 5">
            <a:extLst>
              <a:ext uri="{FF2B5EF4-FFF2-40B4-BE49-F238E27FC236}">
                <a16:creationId xmlns:a16="http://schemas.microsoft.com/office/drawing/2014/main" id="{5A8A8122-4FEA-4FA7-AC41-D3F5AC3920E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27A122A9-F19F-44A1-9A39-E4C99E39A9BE}"/>
              </a:ext>
            </a:extLst>
          </p:cNvPr>
          <p:cNvSpPr>
            <a:spLocks noGrp="1"/>
          </p:cNvSpPr>
          <p:nvPr>
            <p:ph type="sldNum" sz="quarter" idx="12"/>
          </p:nvPr>
        </p:nvSpPr>
        <p:spPr/>
        <p:txBody>
          <a:bodyPr/>
          <a:lstStyle/>
          <a:p>
            <a:fld id="{18D98A79-2919-46F1-9445-5A05525E638C}" type="slidenum">
              <a:rPr lang="da-DK" smtClean="0"/>
              <a:t>‹nr.›</a:t>
            </a:fld>
            <a:endParaRPr lang="da-DK"/>
          </a:p>
        </p:txBody>
      </p:sp>
    </p:spTree>
    <p:extLst>
      <p:ext uri="{BB962C8B-B14F-4D97-AF65-F5344CB8AC3E}">
        <p14:creationId xmlns:p14="http://schemas.microsoft.com/office/powerpoint/2010/main" val="866852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543E4F1A-A884-46C1-966A-CD27A4F3A1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206D042E-8FEE-4199-8A58-17E8FEA77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6A47BB09-8BA2-4A9A-8507-E0E5F5D54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8CC0C-FCA9-4308-8271-30245D6D0B24}" type="datetimeFigureOut">
              <a:rPr lang="da-DK" smtClean="0"/>
              <a:t>02-03-2022</a:t>
            </a:fld>
            <a:endParaRPr lang="da-DK"/>
          </a:p>
        </p:txBody>
      </p:sp>
      <p:sp>
        <p:nvSpPr>
          <p:cNvPr id="5" name="Pladsholder til sidefod 4">
            <a:extLst>
              <a:ext uri="{FF2B5EF4-FFF2-40B4-BE49-F238E27FC236}">
                <a16:creationId xmlns:a16="http://schemas.microsoft.com/office/drawing/2014/main" id="{6B25C60A-8FFC-4E1D-A10C-2C592B82C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8FDBB644-E135-4AC3-B520-EA8EB42B72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98A79-2919-46F1-9445-5A05525E638C}" type="slidenum">
              <a:rPr lang="da-DK" smtClean="0"/>
              <a:t>‹nr.›</a:t>
            </a:fld>
            <a:endParaRPr lang="da-DK"/>
          </a:p>
        </p:txBody>
      </p:sp>
    </p:spTree>
    <p:extLst>
      <p:ext uri="{BB962C8B-B14F-4D97-AF65-F5344CB8AC3E}">
        <p14:creationId xmlns:p14="http://schemas.microsoft.com/office/powerpoint/2010/main" val="27383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pages.mtu.edu/~suits/west_scal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youtube.com/watch?v=hP36xoPXDnM" TargetMode="External"/><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hyperlink" Target="https://www.polyphone-soundfon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sonic-pi.n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youtube.com/watch?v=a9IaE2i-DmA" TargetMode="External"/><Relationship Id="rId5" Type="http://schemas.openxmlformats.org/officeDocument/2006/relationships/image" Target="../media/image45.png"/><Relationship Id="rId4" Type="http://schemas.openxmlformats.org/officeDocument/2006/relationships/hyperlink" Target="https://www.youtube.com/watch?v=4uCCw_hmIL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120years.net/wordpress/" TargetMode="External"/><Relationship Id="rId13" Type="http://schemas.openxmlformats.org/officeDocument/2006/relationships/image" Target="../media/image51.png"/><Relationship Id="rId18" Type="http://schemas.openxmlformats.org/officeDocument/2006/relationships/hyperlink" Target="https://youtu.be/quE0ElIAwZE" TargetMode="External"/><Relationship Id="rId3" Type="http://schemas.openxmlformats.org/officeDocument/2006/relationships/image" Target="../media/image4.png"/><Relationship Id="rId7" Type="http://schemas.openxmlformats.org/officeDocument/2006/relationships/image" Target="../media/image48.png"/><Relationship Id="rId12" Type="http://schemas.openxmlformats.org/officeDocument/2006/relationships/hyperlink" Target="https://youtu.be/iHdaxGPxCHM" TargetMode="External"/><Relationship Id="rId17"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hyperlink" Target="https://youtu.be/iBjp2ZDA8A0" TargetMode="External"/><Relationship Id="rId1" Type="http://schemas.openxmlformats.org/officeDocument/2006/relationships/slideLayout" Target="../slideLayouts/slideLayout7.xml"/><Relationship Id="rId6" Type="http://schemas.openxmlformats.org/officeDocument/2006/relationships/hyperlink" Target="https://www.youtube.com/watch?v=xh4Ok0ex2vU" TargetMode="External"/><Relationship Id="rId11" Type="http://schemas.openxmlformats.org/officeDocument/2006/relationships/image" Target="../media/image50.png"/><Relationship Id="rId5" Type="http://schemas.openxmlformats.org/officeDocument/2006/relationships/image" Target="../media/image47.png"/><Relationship Id="rId15" Type="http://schemas.openxmlformats.org/officeDocument/2006/relationships/image" Target="../media/image52.png"/><Relationship Id="rId10" Type="http://schemas.openxmlformats.org/officeDocument/2006/relationships/hyperlink" Target="https://www.youtube.com/watch?v=Q1Ha0MMT0aA" TargetMode="External"/><Relationship Id="rId19" Type="http://schemas.openxmlformats.org/officeDocument/2006/relationships/image" Target="../media/image54.png"/><Relationship Id="rId4" Type="http://schemas.openxmlformats.org/officeDocument/2006/relationships/hyperlink" Target="https://www.youtube.com/watch?v=sLx_x5Fuzp4" TargetMode="External"/><Relationship Id="rId9" Type="http://schemas.openxmlformats.org/officeDocument/2006/relationships/image" Target="../media/image49.png"/><Relationship Id="rId14" Type="http://schemas.openxmlformats.org/officeDocument/2006/relationships/hyperlink" Target="https://www.youtube.com/watch?v=ByD8gH7kYx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youtu.be/0lTZ8Tuyu5I" TargetMode="External"/><Relationship Id="rId5" Type="http://schemas.openxmlformats.org/officeDocument/2006/relationships/image" Target="../media/image55.png"/><Relationship Id="rId4" Type="http://schemas.openxmlformats.org/officeDocument/2006/relationships/hyperlink" Target="https://youtu.be/Ix2b_qFYfAA"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open.spotify.com/track/0qNXJ4HEQRlglW3oqzXfT2" TargetMode="External"/><Relationship Id="rId13" Type="http://schemas.openxmlformats.org/officeDocument/2006/relationships/hyperlink" Target="https://open.spotify.com/track/0Fyj9w0HVfjoxm9S8nGClt" TargetMode="External"/><Relationship Id="rId3" Type="http://schemas.openxmlformats.org/officeDocument/2006/relationships/image" Target="../media/image4.png"/><Relationship Id="rId7" Type="http://schemas.openxmlformats.org/officeDocument/2006/relationships/hyperlink" Target="https://open.spotify.com/track/6T9npupXwLZcsEkbqn24mt" TargetMode="External"/><Relationship Id="rId12" Type="http://schemas.openxmlformats.org/officeDocument/2006/relationships/hyperlink" Target="https://open.spotify.com/track/0Tt2jli0yAD1MKSTb5MvS2?si=24c8545aff4d45e1&amp;nd=1" TargetMode="External"/><Relationship Id="rId2" Type="http://schemas.openxmlformats.org/officeDocument/2006/relationships/notesSlide" Target="../notesSlides/notesSlide19.xml"/><Relationship Id="rId16" Type="http://schemas.openxmlformats.org/officeDocument/2006/relationships/hyperlink" Target="https://www.musikipedia.dk/instrumenter" TargetMode="External"/><Relationship Id="rId1" Type="http://schemas.openxmlformats.org/officeDocument/2006/relationships/slideLayout" Target="../slideLayouts/slideLayout7.xml"/><Relationship Id="rId6" Type="http://schemas.openxmlformats.org/officeDocument/2006/relationships/hyperlink" Target="https://www.youtube.com/watch?v=AV34h-YCMbE" TargetMode="External"/><Relationship Id="rId11" Type="http://schemas.openxmlformats.org/officeDocument/2006/relationships/hyperlink" Target="https://open.spotify.com/track/3Am0IbOxmvlSXro7N5iSfZ?si=97hB2KTtTl6zdDWb0UEAfg&amp;nd=1" TargetMode="External"/><Relationship Id="rId5" Type="http://schemas.openxmlformats.org/officeDocument/2006/relationships/hyperlink" Target="https://120years.net/the-telharmonium-thaddeus-cahill-usa-1897/" TargetMode="External"/><Relationship Id="rId15" Type="http://schemas.openxmlformats.org/officeDocument/2006/relationships/hyperlink" Target="https://www.youtube.com/watch?v=WihdMYEmol0" TargetMode="External"/><Relationship Id="rId10" Type="http://schemas.openxmlformats.org/officeDocument/2006/relationships/hyperlink" Target="https://open.spotify.com/track/78ZqE2tjAxbqEGGlvGnQfT?si=DPqxw9d3RwiAz_5Pzl6A-w&amp;nd=1" TargetMode="External"/><Relationship Id="rId4" Type="http://schemas.openxmlformats.org/officeDocument/2006/relationships/hyperlink" Target="https://en.wikipedia.org/wiki/Telharmonium" TargetMode="External"/><Relationship Id="rId9" Type="http://schemas.openxmlformats.org/officeDocument/2006/relationships/hyperlink" Target="https://open.spotify.com/track/243VPqP1dM3vqOdDbYh723" TargetMode="External"/><Relationship Id="rId14" Type="http://schemas.openxmlformats.org/officeDocument/2006/relationships/hyperlink" Target="https://open.spotify.com/track/41c7rTQIxK2KmHYBDnG80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Telharmonium"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120years.net/the-telharmonium-thaddeus-cahill-usa-1897/"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EMS_VCS_3" TargetMode="External"/><Relationship Id="rId13" Type="http://schemas.openxmlformats.org/officeDocument/2006/relationships/hyperlink" Target="https://www.youtube.com/watch?v=X-gVTM10Wsg" TargetMode="External"/><Relationship Id="rId18" Type="http://schemas.openxmlformats.org/officeDocument/2006/relationships/hyperlink" Target="https://www.youtube.com/watch?v=T-mKyShEvKg&amp;t=28s" TargetMode="External"/><Relationship Id="rId3" Type="http://schemas.openxmlformats.org/officeDocument/2006/relationships/image" Target="../media/image4.png"/><Relationship Id="rId7" Type="http://schemas.openxmlformats.org/officeDocument/2006/relationships/hyperlink" Target="https://en.wikipedia.org/wiki/Mellotron" TargetMode="External"/><Relationship Id="rId12" Type="http://schemas.openxmlformats.org/officeDocument/2006/relationships/hyperlink" Target="https://en.wikipedia.org/wiki/Eminent_310_Unique" TargetMode="External"/><Relationship Id="rId17" Type="http://schemas.openxmlformats.org/officeDocument/2006/relationships/hyperlink" Target="https://www.youtube.com/watch?v=08yB_2pYr8Q&amp;list=RDB_aMIUOaD-Q" TargetMode="External"/><Relationship Id="rId2" Type="http://schemas.openxmlformats.org/officeDocument/2006/relationships/notesSlide" Target="../notesSlides/notesSlide20.xml"/><Relationship Id="rId16" Type="http://schemas.openxmlformats.org/officeDocument/2006/relationships/hyperlink" Target="https://www.youtube.com/watch?v=B_aMIUOaD-Q" TargetMode="External"/><Relationship Id="rId20" Type="http://schemas.openxmlformats.org/officeDocument/2006/relationships/hyperlink" Target="https://www.youtube.com/watch?v=ctOhwRGdVvo" TargetMode="External"/><Relationship Id="rId1" Type="http://schemas.openxmlformats.org/officeDocument/2006/relationships/slideLayout" Target="../slideLayouts/slideLayout7.xml"/><Relationship Id="rId6" Type="http://schemas.openxmlformats.org/officeDocument/2006/relationships/hyperlink" Target="https://en.wikipedia.org/wiki/Hammond_organ#Tonewheel_organs" TargetMode="External"/><Relationship Id="rId11" Type="http://schemas.openxmlformats.org/officeDocument/2006/relationships/hyperlink" Target="https://en.wikipedia.org/wiki/Sonic_Pi" TargetMode="External"/><Relationship Id="rId5" Type="http://schemas.openxmlformats.org/officeDocument/2006/relationships/hyperlink" Target="https://en.wikipedia.org/wiki/Fortepiano" TargetMode="External"/><Relationship Id="rId15" Type="http://schemas.openxmlformats.org/officeDocument/2006/relationships/hyperlink" Target="https://www.youtube.com/watch?v=IcuPxpfVCug" TargetMode="External"/><Relationship Id="rId10" Type="http://schemas.openxmlformats.org/officeDocument/2006/relationships/hyperlink" Target="https://en.wikipedia.org/wiki/Pure_Data" TargetMode="External"/><Relationship Id="rId19" Type="http://schemas.openxmlformats.org/officeDocument/2006/relationships/hyperlink" Target="https://www.youtube.com/watch?v=2dfeF3AOJpo" TargetMode="External"/><Relationship Id="rId4" Type="http://schemas.openxmlformats.org/officeDocument/2006/relationships/hyperlink" Target="https://en.wikipedia.org/wiki/Harpsichord" TargetMode="External"/><Relationship Id="rId9" Type="http://schemas.openxmlformats.org/officeDocument/2006/relationships/hyperlink" Target="https://en.wikipedia.org/wiki/Roland_D-50" TargetMode="External"/><Relationship Id="rId14" Type="http://schemas.openxmlformats.org/officeDocument/2006/relationships/hyperlink" Target="https://www.youtube.com/watch?v=G-hx8QkPsVg&amp;t=277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pages.mtu.edu/~suits/notefreqs.html" TargetMode="External"/><Relationship Id="rId13" Type="http://schemas.openxmlformats.org/officeDocument/2006/relationships/hyperlink" Target="http://scamp.marcevanstein.com/index.html" TargetMode="External"/><Relationship Id="rId3" Type="http://schemas.openxmlformats.org/officeDocument/2006/relationships/image" Target="../media/image4.png"/><Relationship Id="rId7" Type="http://schemas.openxmlformats.org/officeDocument/2006/relationships/hyperlink" Target="https://www.musikipedia.dk/leksikon/stamtone" TargetMode="External"/><Relationship Id="rId12" Type="http://schemas.openxmlformats.org/officeDocument/2006/relationships/hyperlink" Target="https://pages.mtu.edu/~suits/west_scales.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musilio.com/piano-keys-and-notes" TargetMode="External"/><Relationship Id="rId11" Type="http://schemas.openxmlformats.org/officeDocument/2006/relationships/hyperlink" Target="https://www.musikipedia.dk/skalaer" TargetMode="External"/><Relationship Id="rId5" Type="http://schemas.openxmlformats.org/officeDocument/2006/relationships/hyperlink" Target="https://www.knurl-lab.in/projects/knurl" TargetMode="External"/><Relationship Id="rId10" Type="http://schemas.openxmlformats.org/officeDocument/2006/relationships/hyperlink" Target="https://www.youtube.com/watch?v=_eKTOMhpy2w" TargetMode="External"/><Relationship Id="rId4" Type="http://schemas.openxmlformats.org/officeDocument/2006/relationships/hyperlink" Target="https://www.youtube.com/watch?v=D9_6vvRAoLQ" TargetMode="External"/><Relationship Id="rId9" Type="http://schemas.openxmlformats.org/officeDocument/2006/relationships/hyperlink" Target="https://www.inspiredacoustics.com/en/MIDI_note_numbers_and_center_frequencie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quE0ElIAwZE" TargetMode="External"/><Relationship Id="rId13" Type="http://schemas.openxmlformats.org/officeDocument/2006/relationships/hyperlink" Target="https://www.youtube.com/watch?v=Q1Ha0MMT0aA" TargetMode="External"/><Relationship Id="rId3" Type="http://schemas.openxmlformats.org/officeDocument/2006/relationships/image" Target="../media/image4.png"/><Relationship Id="rId7" Type="http://schemas.openxmlformats.org/officeDocument/2006/relationships/hyperlink" Target="https://www.youtube.com/watch?v=a9IaE2i-DmA" TargetMode="External"/><Relationship Id="rId12" Type="http://schemas.openxmlformats.org/officeDocument/2006/relationships/hyperlink" Target="https://www.youtube.com/watch?v=xh4Ok0ex2vU" TargetMode="External"/><Relationship Id="rId2" Type="http://schemas.openxmlformats.org/officeDocument/2006/relationships/notesSlide" Target="../notesSlides/notesSlide22.xml"/><Relationship Id="rId16" Type="http://schemas.openxmlformats.org/officeDocument/2006/relationships/hyperlink" Target="https://www.youtube.com/watch?v=0lTZ8Tuyu5I" TargetMode="External"/><Relationship Id="rId1" Type="http://schemas.openxmlformats.org/officeDocument/2006/relationships/slideLayout" Target="../slideLayouts/slideLayout7.xml"/><Relationship Id="rId6" Type="http://schemas.openxmlformats.org/officeDocument/2006/relationships/hyperlink" Target="https://www.youtube.com/watch?v=4uCCw_hmILA" TargetMode="External"/><Relationship Id="rId11" Type="http://schemas.openxmlformats.org/officeDocument/2006/relationships/hyperlink" Target="https://www.youtube.com/watch?v=sLx_x5Fuzp4" TargetMode="External"/><Relationship Id="rId5" Type="http://schemas.openxmlformats.org/officeDocument/2006/relationships/hyperlink" Target="https://sonic-pi.net/" TargetMode="External"/><Relationship Id="rId15" Type="http://schemas.openxmlformats.org/officeDocument/2006/relationships/hyperlink" Target="https://www.youtube.com/watch?v=Ix2b_qFYfAA" TargetMode="External"/><Relationship Id="rId10" Type="http://schemas.openxmlformats.org/officeDocument/2006/relationships/hyperlink" Target="https://www.youtube.com/watch?v=ByD8gH7kYxs" TargetMode="External"/><Relationship Id="rId4" Type="http://schemas.openxmlformats.org/officeDocument/2006/relationships/hyperlink" Target="https://www.polyphone-soundfonts.com/" TargetMode="External"/><Relationship Id="rId9" Type="http://schemas.openxmlformats.org/officeDocument/2006/relationships/hyperlink" Target="https://www.youtube.com/watch?v=iBjp2ZDA8A0" TargetMode="External"/><Relationship Id="rId14" Type="http://schemas.openxmlformats.org/officeDocument/2006/relationships/hyperlink" Target="https://www.youtube.com/watch?v=iHdaxGPxCH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hyperlink" Target="https://open.spotify.com/track/0Fyj9w0HVfjoxm9S8nGClt" TargetMode="External"/><Relationship Id="rId18" Type="http://schemas.openxmlformats.org/officeDocument/2006/relationships/image" Target="../media/image12.jpeg"/><Relationship Id="rId3" Type="http://schemas.openxmlformats.org/officeDocument/2006/relationships/hyperlink" Target="https://open.spotify.com/track/243VPqP1dM3vqOdDbYh723" TargetMode="External"/><Relationship Id="rId21" Type="http://schemas.openxmlformats.org/officeDocument/2006/relationships/image" Target="../media/image14.png"/><Relationship Id="rId7" Type="http://schemas.openxmlformats.org/officeDocument/2006/relationships/hyperlink" Target="https://open.spotify.com/track/41c7rTQIxK2KmHYBDnG80p" TargetMode="External"/><Relationship Id="rId12" Type="http://schemas.openxmlformats.org/officeDocument/2006/relationships/image" Target="../media/image9.jpeg"/><Relationship Id="rId17" Type="http://schemas.openxmlformats.org/officeDocument/2006/relationships/hyperlink" Target="https://open.spotify.com/track/78ZqE2tjAxbqEGGlvGnQfT?si=DPqxw9d3RwiAz_5Pzl6A-w" TargetMode="External"/><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hyperlink" Target="https://open.spotify.com/track/0qNXJ4HEQRlglW3oqzXfT2" TargetMode="External"/><Relationship Id="rId5" Type="http://schemas.openxmlformats.org/officeDocument/2006/relationships/image" Target="../media/image4.png"/><Relationship Id="rId15" Type="http://schemas.openxmlformats.org/officeDocument/2006/relationships/hyperlink" Target="https://open.spotify.com/track/3Am0IbOxmvlSXro7N5iSfZ?si=97hB2KTtTl6zdDWb0UEAfg" TargetMode="External"/><Relationship Id="rId10" Type="http://schemas.openxmlformats.org/officeDocument/2006/relationships/image" Target="../media/image8.jpeg"/><Relationship Id="rId19" Type="http://schemas.openxmlformats.org/officeDocument/2006/relationships/hyperlink" Target="https://open.spotify.com/track/0Tt2jli0yAD1MKSTb5MvS2?si=24c8545aff4d45e1" TargetMode="External"/><Relationship Id="rId4" Type="http://schemas.openxmlformats.org/officeDocument/2006/relationships/image" Target="../media/image5.jpeg"/><Relationship Id="rId9" Type="http://schemas.openxmlformats.org/officeDocument/2006/relationships/hyperlink" Target="https://open.spotify.com/track/6T9npupXwLZcsEkbqn24mt" TargetMode="External"/><Relationship Id="rId1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en.wikipedia.org/wiki/Roland_D-50" TargetMode="External"/><Relationship Id="rId18" Type="http://schemas.openxmlformats.org/officeDocument/2006/relationships/image" Target="../media/image22.png"/><Relationship Id="rId3" Type="http://schemas.openxmlformats.org/officeDocument/2006/relationships/hyperlink" Target="https://en.wikipedia.org/wiki/Pure_Data" TargetMode="External"/><Relationship Id="rId7" Type="http://schemas.openxmlformats.org/officeDocument/2006/relationships/hyperlink" Target="https://en.wikipedia.org/wiki/Sonic_Pi" TargetMode="External"/><Relationship Id="rId12" Type="http://schemas.openxmlformats.org/officeDocument/2006/relationships/image" Target="../media/image19.png"/><Relationship Id="rId17" Type="http://schemas.openxmlformats.org/officeDocument/2006/relationships/hyperlink" Target="https://en.wikipedia.org/wiki/Mellotron" TargetMode="External"/><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hyperlink" Target="https://en.wikipedia.org/wiki/EMS_VCS_3" TargetMode="External"/><Relationship Id="rId5" Type="http://schemas.openxmlformats.org/officeDocument/2006/relationships/hyperlink" Target="https://en.wikipedia.org/wiki/Harpsichord" TargetMode="External"/><Relationship Id="rId15" Type="http://schemas.openxmlformats.org/officeDocument/2006/relationships/hyperlink" Target="https://en.wikipedia.org/wiki/Hammond_organ#Tonewheel_organs" TargetMode="External"/><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hyperlink" Target="https://en.wikipedia.org/wiki/Fortepiano" TargetMode="External"/><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3" Type="http://schemas.openxmlformats.org/officeDocument/2006/relationships/hyperlink" Target="https://youtu.be/2dfeF3AOJpo" TargetMode="External"/><Relationship Id="rId7" Type="http://schemas.openxmlformats.org/officeDocument/2006/relationships/hyperlink" Target="https://www.youtube.com/watch?v=G-hx8QkPsVg&amp;t=277s" TargetMode="External"/><Relationship Id="rId12" Type="http://schemas.openxmlformats.org/officeDocument/2006/relationships/hyperlink" Target="https://youtu.be/T-mKyShEvKg?t=28"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png"/><Relationship Id="rId5" Type="http://schemas.openxmlformats.org/officeDocument/2006/relationships/hyperlink" Target="https://youtu.be/B_aMIUOaD-Q" TargetMode="External"/><Relationship Id="rId15" Type="http://schemas.openxmlformats.org/officeDocument/2006/relationships/image" Target="../media/image28.jpeg"/><Relationship Id="rId10" Type="http://schemas.openxmlformats.org/officeDocument/2006/relationships/image" Target="../media/image26.png"/><Relationship Id="rId4" Type="http://schemas.openxmlformats.org/officeDocument/2006/relationships/image" Target="../media/image23.jpeg"/><Relationship Id="rId9" Type="http://schemas.openxmlformats.org/officeDocument/2006/relationships/hyperlink" Target="https://youtu.be/08yB_2pYr8Q?list=RDB_aMIUOaD-Q" TargetMode="External"/><Relationship Id="rId14" Type="http://schemas.openxmlformats.org/officeDocument/2006/relationships/hyperlink" Target="https://youtu.be/IcuPxpfVCu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knurl-lab.in/projects/knurl" TargetMode="External"/><Relationship Id="rId5" Type="http://schemas.openxmlformats.org/officeDocument/2006/relationships/image" Target="../media/image29.png"/><Relationship Id="rId4" Type="http://schemas.openxmlformats.org/officeDocument/2006/relationships/hyperlink" Target="https://youtu.be/D9_6vvRAoL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22FEE258-8EDE-4A5D-B529-BB9B64AD3801}"/>
              </a:ext>
            </a:extLst>
          </p:cNvPr>
          <p:cNvSpPr>
            <a:spLocks noGrp="1"/>
          </p:cNvSpPr>
          <p:nvPr>
            <p:ph type="ctrTitle"/>
          </p:nvPr>
        </p:nvSpPr>
        <p:spPr>
          <a:xfrm>
            <a:off x="477981" y="1122363"/>
            <a:ext cx="4023360" cy="3204134"/>
          </a:xfrm>
        </p:spPr>
        <p:txBody>
          <a:bodyPr anchor="b">
            <a:normAutofit/>
          </a:bodyPr>
          <a:lstStyle/>
          <a:p>
            <a:pPr algn="l"/>
            <a:r>
              <a:rPr lang="da-DK" sz="4800"/>
              <a:t>LKS4</a:t>
            </a:r>
          </a:p>
        </p:txBody>
      </p:sp>
      <p:sp>
        <p:nvSpPr>
          <p:cNvPr id="3" name="Undertitel 2">
            <a:extLst>
              <a:ext uri="{FF2B5EF4-FFF2-40B4-BE49-F238E27FC236}">
                <a16:creationId xmlns:a16="http://schemas.microsoft.com/office/drawing/2014/main" id="{4428883D-8043-4AB3-A067-46CF924201BC}"/>
              </a:ext>
            </a:extLst>
          </p:cNvPr>
          <p:cNvSpPr>
            <a:spLocks noGrp="1"/>
          </p:cNvSpPr>
          <p:nvPr>
            <p:ph type="subTitle" idx="1"/>
          </p:nvPr>
        </p:nvSpPr>
        <p:spPr>
          <a:xfrm>
            <a:off x="477980" y="4872922"/>
            <a:ext cx="4023359" cy="1208141"/>
          </a:xfrm>
        </p:spPr>
        <p:txBody>
          <a:bodyPr>
            <a:normAutofit/>
          </a:bodyPr>
          <a:lstStyle/>
          <a:p>
            <a:pPr algn="l"/>
            <a:r>
              <a:rPr lang="da-DK" sz="2000"/>
              <a:t>Byg et digitalt instrument</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Billede 3">
            <a:extLst>
              <a:ext uri="{FF2B5EF4-FFF2-40B4-BE49-F238E27FC236}">
                <a16:creationId xmlns:a16="http://schemas.microsoft.com/office/drawing/2014/main" id="{8E258E98-0128-498F-ACE0-F5484286299E}"/>
              </a:ext>
            </a:extLst>
          </p:cNvPr>
          <p:cNvPicPr>
            <a:picLocks noChangeAspect="1"/>
          </p:cNvPicPr>
          <p:nvPr/>
        </p:nvPicPr>
        <p:blipFill rotWithShape="1">
          <a:blip r:embed="rId3">
            <a:extLst>
              <a:ext uri="{28A0092B-C50C-407E-A947-70E740481C1C}">
                <a14:useLocalDpi xmlns:a14="http://schemas.microsoft.com/office/drawing/2010/main" val="0"/>
              </a:ext>
            </a:extLst>
          </a:blip>
          <a:srcRect l="14401" r="27283" b="9092"/>
          <a:stretch/>
        </p:blipFill>
        <p:spPr>
          <a:xfrm>
            <a:off x="4339988" y="10"/>
            <a:ext cx="7852012" cy="6857990"/>
          </a:xfrm>
          <a:prstGeom prst="rect">
            <a:avLst/>
          </a:prstGeom>
        </p:spPr>
      </p:pic>
    </p:spTree>
    <p:extLst>
      <p:ext uri="{BB962C8B-B14F-4D97-AF65-F5344CB8AC3E}">
        <p14:creationId xmlns:p14="http://schemas.microsoft.com/office/powerpoint/2010/main" val="377207383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felt 2">
            <a:extLst>
              <a:ext uri="{FF2B5EF4-FFF2-40B4-BE49-F238E27FC236}">
                <a16:creationId xmlns:a16="http://schemas.microsoft.com/office/drawing/2014/main" id="{A2B90E71-81DB-4491-9E8E-F87DB015DC28}"/>
              </a:ext>
            </a:extLst>
          </p:cNvPr>
          <p:cNvSpPr txBox="1"/>
          <p:nvPr/>
        </p:nvSpPr>
        <p:spPr>
          <a:xfrm>
            <a:off x="3331661" y="6046599"/>
            <a:ext cx="7758896" cy="646331"/>
          </a:xfrm>
          <a:prstGeom prst="rect">
            <a:avLst/>
          </a:prstGeom>
          <a:noFill/>
        </p:spPr>
        <p:txBody>
          <a:bodyPr wrap="square" rtlCol="0">
            <a:spAutoFit/>
          </a:bodyPr>
          <a:lstStyle/>
          <a:p>
            <a:r>
              <a:rPr lang="da-DK" sz="1400" dirty="0"/>
              <a:t>Se mere i udleveret regneark: ”Noder frekvenser og midi numre.xlsx</a:t>
            </a:r>
            <a:r>
              <a:rPr lang="da-DK" dirty="0"/>
              <a:t>”</a:t>
            </a:r>
          </a:p>
          <a:p>
            <a:endParaRPr lang="da-DK" dirty="0"/>
          </a:p>
        </p:txBody>
      </p:sp>
      <p:grpSp>
        <p:nvGrpSpPr>
          <p:cNvPr id="4" name="Gruppe 3">
            <a:extLst>
              <a:ext uri="{FF2B5EF4-FFF2-40B4-BE49-F238E27FC236}">
                <a16:creationId xmlns:a16="http://schemas.microsoft.com/office/drawing/2014/main" id="{75D10504-616A-48A9-B307-EBA6D0861063}"/>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BB372EE2-B8B5-46F8-9D01-E768F5CFD85C}"/>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26EC7FBB-9C6D-46FA-8692-E6B143522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73EFFD38-B7C6-4D59-8160-AF15AE2587E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47A522FD-C78C-43ED-80BA-1995EB5753BF}"/>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(Noget om skalaer)</a:t>
              </a:r>
            </a:p>
          </p:txBody>
        </p:sp>
      </p:grpSp>
      <p:sp>
        <p:nvSpPr>
          <p:cNvPr id="12" name="Tekstfelt 11">
            <a:hlinkClick r:id="rId4"/>
            <a:extLst>
              <a:ext uri="{FF2B5EF4-FFF2-40B4-BE49-F238E27FC236}">
                <a16:creationId xmlns:a16="http://schemas.microsoft.com/office/drawing/2014/main" id="{747E4722-E67C-4D76-955B-4BD276E83FCD}"/>
              </a:ext>
            </a:extLst>
          </p:cNvPr>
          <p:cNvSpPr txBox="1"/>
          <p:nvPr/>
        </p:nvSpPr>
        <p:spPr>
          <a:xfrm>
            <a:off x="778117" y="1597238"/>
            <a:ext cx="10787484" cy="3816429"/>
          </a:xfrm>
          <a:prstGeom prst="rect">
            <a:avLst/>
          </a:prstGeom>
          <a:noFill/>
        </p:spPr>
        <p:txBody>
          <a:bodyPr wrap="square">
            <a:spAutoFit/>
          </a:bodyPr>
          <a:lstStyle/>
          <a:p>
            <a:r>
              <a:rPr lang="da-DK" dirty="0"/>
              <a:t> 								</a:t>
            </a:r>
          </a:p>
          <a:p>
            <a:r>
              <a:rPr lang="da-DK" sz="1400" dirty="0"/>
              <a:t>En </a:t>
            </a:r>
            <a:r>
              <a:rPr lang="da-DK" sz="1400" dirty="0" err="1"/>
              <a:t>heptatonisk</a:t>
            </a:r>
            <a:r>
              <a:rPr lang="da-DK" sz="1400" dirty="0"/>
              <a:t> skala har 7 (8) noder (pitches/frekvenser) i sig. Ved 8 så inkluderes den samme som den første bare en oktav højere.								</a:t>
            </a:r>
          </a:p>
          <a:p>
            <a:r>
              <a:rPr lang="da-DK" sz="1400" dirty="0"/>
              <a:t>En oktav består af 12 semitoner (halvtoner). Tæller man videre er no 13 som den første bare en oktav højere. 								</a:t>
            </a:r>
          </a:p>
          <a:p>
            <a:r>
              <a:rPr lang="da-DK" sz="1400" dirty="0"/>
              <a:t>Så der er altså en semitone (en halv tone) mellem alle i tabellen og mellem tangenterne på klaviaturet, når de sorte tages med.								</a:t>
            </a:r>
          </a:p>
          <a:p>
            <a:r>
              <a:rPr lang="da-DK" sz="1400" dirty="0"/>
              <a:t>								</a:t>
            </a:r>
          </a:p>
          <a:p>
            <a:r>
              <a:rPr lang="da-DK" sz="1400" dirty="0"/>
              <a:t>C-major skala                (dur på dansk):                 	C,D,E,F,G,A,B, samt C i oktaven et nummer højere.    Kan spilles med de hvide tangenter alene</a:t>
            </a:r>
          </a:p>
          <a:p>
            <a:r>
              <a:rPr lang="da-DK" sz="1400" dirty="0"/>
              <a:t>A-Natural </a:t>
            </a:r>
            <a:r>
              <a:rPr lang="da-DK" sz="1400" dirty="0" err="1"/>
              <a:t>minor</a:t>
            </a:r>
            <a:r>
              <a:rPr lang="da-DK" sz="1400" dirty="0"/>
              <a:t> skala (ren mol på dansk):          	A,B,C,D,E,F,G, samt A i oktaven et nummer højere.    Kan spilles med de hvide tangenter alene</a:t>
            </a:r>
          </a:p>
          <a:p>
            <a:r>
              <a:rPr lang="da-DK" sz="1400" dirty="0"/>
              <a:t>								</a:t>
            </a:r>
          </a:p>
          <a:p>
            <a:r>
              <a:rPr lang="da-DK" sz="1400" dirty="0"/>
              <a:t>Mønstret (springene mellem tonerne i hhv. semitone/halvtone (S)  og heltone (T))  og alternativt som antal semitoner mellem noderne i skalaen								</a:t>
            </a:r>
          </a:p>
          <a:p>
            <a:r>
              <a:rPr lang="da-DK" sz="1400" dirty="0"/>
              <a:t>								</a:t>
            </a:r>
          </a:p>
          <a:p>
            <a:r>
              <a:rPr lang="da-DK" sz="1400" dirty="0"/>
              <a:t>Major:		T-T-S-T-T-T-S		2-2-1-2-2-2-1		(Dur skalaen på dansk)		</a:t>
            </a:r>
          </a:p>
          <a:p>
            <a:r>
              <a:rPr lang="da-DK" sz="1400" dirty="0"/>
              <a:t>Natural Minor:	T-S-T-T-S-T-T		2-1-2-2-1-2-2		(Ren mol skala på dansk)		</a:t>
            </a:r>
          </a:p>
          <a:p>
            <a:r>
              <a:rPr lang="da-DK" sz="1400" dirty="0"/>
              <a:t> 		 		 				</a:t>
            </a:r>
          </a:p>
        </p:txBody>
      </p:sp>
    </p:spTree>
    <p:extLst>
      <p:ext uri="{BB962C8B-B14F-4D97-AF65-F5344CB8AC3E}">
        <p14:creationId xmlns:p14="http://schemas.microsoft.com/office/powerpoint/2010/main" val="146273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07927A2-4693-4FCD-9268-3A337E7CF414}"/>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E191A532-2BBE-43B0-9C45-EE676302BFA3}"/>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A39734A-24BA-4A84-A3CE-ED6E4971C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B14D9EB9-532E-4852-9D8E-4BD6E95BC47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4E72DD47-91DA-40A6-BDB2-33BD673E0C4F}"/>
                </a:ext>
              </a:extLst>
            </p:cNvPr>
            <p:cNvSpPr txBox="1"/>
            <p:nvPr/>
          </p:nvSpPr>
          <p:spPr>
            <a:xfrm>
              <a:off x="778117" y="488235"/>
              <a:ext cx="9137407" cy="769441"/>
            </a:xfrm>
            <a:prstGeom prst="rect">
              <a:avLst/>
            </a:prstGeom>
            <a:noFill/>
          </p:spPr>
          <p:txBody>
            <a:bodyPr wrap="square" rtlCol="0">
              <a:spAutoFit/>
            </a:bodyPr>
            <a:lstStyle/>
            <a:p>
              <a:r>
                <a:rPr lang="da-DK" sz="4400" dirty="0"/>
                <a:t>Spor 4 Modul b:  </a:t>
              </a:r>
              <a:r>
                <a:rPr lang="da-DK" sz="1400" dirty="0"/>
                <a:t>Byg instrument opgave 1.</a:t>
              </a:r>
            </a:p>
          </p:txBody>
        </p:sp>
      </p:grpSp>
      <p:pic>
        <p:nvPicPr>
          <p:cNvPr id="7" name="Picture 2">
            <a:extLst>
              <a:ext uri="{FF2B5EF4-FFF2-40B4-BE49-F238E27FC236}">
                <a16:creationId xmlns:a16="http://schemas.microsoft.com/office/drawing/2014/main" id="{937656B0-BF15-4913-A1FC-A24635BF7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733838" y="1630921"/>
            <a:ext cx="3738995" cy="4985326"/>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8" name="Tekstfelt 7">
            <a:extLst>
              <a:ext uri="{FF2B5EF4-FFF2-40B4-BE49-F238E27FC236}">
                <a16:creationId xmlns:a16="http://schemas.microsoft.com/office/drawing/2014/main" id="{90FF04FA-AB6C-4689-9639-A83C60412E66}"/>
              </a:ext>
            </a:extLst>
          </p:cNvPr>
          <p:cNvSpPr txBox="1"/>
          <p:nvPr/>
        </p:nvSpPr>
        <p:spPr>
          <a:xfrm>
            <a:off x="6763657" y="2105496"/>
            <a:ext cx="4659086" cy="3970318"/>
          </a:xfrm>
          <a:prstGeom prst="rect">
            <a:avLst/>
          </a:prstGeom>
          <a:noFill/>
        </p:spPr>
        <p:txBody>
          <a:bodyPr wrap="square" rtlCol="0">
            <a:spAutoFit/>
          </a:bodyPr>
          <a:lstStyle/>
          <a:p>
            <a:r>
              <a:rPr lang="da-DK" sz="1400" dirty="0"/>
              <a:t>Lav et stk. pap med 3 baner kobbertape, og slut til Micro:Bit som vist.</a:t>
            </a:r>
          </a:p>
          <a:p>
            <a:endParaRPr lang="da-DK" sz="1400" dirty="0"/>
          </a:p>
          <a:p>
            <a:r>
              <a:rPr lang="da-DK" sz="1400" dirty="0"/>
              <a:t>Tilslut Micro:Bit til PC/MAC, og load den med koden fra ”MicroBit-7Keys.py”</a:t>
            </a:r>
          </a:p>
          <a:p>
            <a:endParaRPr lang="da-DK" sz="1400" dirty="0"/>
          </a:p>
          <a:p>
            <a:r>
              <a:rPr lang="da-DK" sz="1400" dirty="0"/>
              <a:t>Load program :</a:t>
            </a:r>
          </a:p>
          <a:p>
            <a:r>
              <a:rPr lang="da-DK" sz="1400" dirty="0"/>
              <a:t>”LKS4-simple-7Key-piano-MicroBit.py”</a:t>
            </a:r>
          </a:p>
          <a:p>
            <a:endParaRPr lang="da-DK" sz="1400" dirty="0"/>
          </a:p>
          <a:p>
            <a:r>
              <a:rPr lang="da-DK" sz="1400" dirty="0"/>
              <a:t>Kør det og ‘tæl til 7’.</a:t>
            </a:r>
          </a:p>
          <a:p>
            <a:endParaRPr lang="da-DK" sz="1400" dirty="0"/>
          </a:p>
          <a:p>
            <a:r>
              <a:rPr lang="da-DK" sz="1400" dirty="0"/>
              <a:t>Opgave: </a:t>
            </a:r>
          </a:p>
          <a:p>
            <a:pPr marL="285750" indent="-285750">
              <a:buFontTx/>
              <a:buChar char="-"/>
            </a:pPr>
            <a:r>
              <a:rPr lang="da-DK" sz="1400" dirty="0"/>
              <a:t>Hvordan kan man lave et mekanisk tastatur  ud fra de 3 </a:t>
            </a:r>
            <a:r>
              <a:rPr lang="da-DK" sz="1400" dirty="0" err="1"/>
              <a:t>PIN’s</a:t>
            </a:r>
            <a:r>
              <a:rPr lang="da-DK" sz="1400" dirty="0"/>
              <a:t>?</a:t>
            </a:r>
          </a:p>
          <a:p>
            <a:pPr marL="285750" indent="-285750">
              <a:buFontTx/>
              <a:buChar char="-"/>
            </a:pPr>
            <a:r>
              <a:rPr lang="da-DK" sz="1400" dirty="0"/>
              <a:t>Hvordan vil oplevelsen være med det sammenlignet med oplevelsen med 7Key på keyboard fra Spor 3? Fordele/Ulemper.</a:t>
            </a:r>
          </a:p>
          <a:p>
            <a:pPr marL="285750" indent="-285750">
              <a:buFontTx/>
              <a:buChar char="-"/>
            </a:pPr>
            <a:r>
              <a:rPr lang="da-DK" sz="1400" dirty="0"/>
              <a:t>Hvordan kan man forbedre det? </a:t>
            </a:r>
          </a:p>
        </p:txBody>
      </p:sp>
    </p:spTree>
    <p:extLst>
      <p:ext uri="{BB962C8B-B14F-4D97-AF65-F5344CB8AC3E}">
        <p14:creationId xmlns:p14="http://schemas.microsoft.com/office/powerpoint/2010/main" val="700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07927A2-4693-4FCD-9268-3A337E7CF414}"/>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E191A532-2BBE-43B0-9C45-EE676302BFA3}"/>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A39734A-24BA-4A84-A3CE-ED6E4971C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B14D9EB9-532E-4852-9D8E-4BD6E95BC47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4E72DD47-91DA-40A6-BDB2-33BD673E0C4F}"/>
                </a:ext>
              </a:extLst>
            </p:cNvPr>
            <p:cNvSpPr txBox="1"/>
            <p:nvPr/>
          </p:nvSpPr>
          <p:spPr>
            <a:xfrm>
              <a:off x="778117" y="488235"/>
              <a:ext cx="9137407" cy="769441"/>
            </a:xfrm>
            <a:prstGeom prst="rect">
              <a:avLst/>
            </a:prstGeom>
            <a:noFill/>
          </p:spPr>
          <p:txBody>
            <a:bodyPr wrap="square" rtlCol="0">
              <a:spAutoFit/>
            </a:bodyPr>
            <a:lstStyle/>
            <a:p>
              <a:r>
                <a:rPr lang="da-DK" sz="4400" dirty="0"/>
                <a:t>Spor 4 Modul b:  </a:t>
              </a:r>
              <a:r>
                <a:rPr lang="da-DK" sz="1400" dirty="0"/>
                <a:t>Byg instrument opgave 2.</a:t>
              </a:r>
            </a:p>
          </p:txBody>
        </p:sp>
      </p:grpSp>
      <p:sp>
        <p:nvSpPr>
          <p:cNvPr id="8" name="Tekstfelt 7">
            <a:extLst>
              <a:ext uri="{FF2B5EF4-FFF2-40B4-BE49-F238E27FC236}">
                <a16:creationId xmlns:a16="http://schemas.microsoft.com/office/drawing/2014/main" id="{90FF04FA-AB6C-4689-9639-A83C60412E66}"/>
              </a:ext>
            </a:extLst>
          </p:cNvPr>
          <p:cNvSpPr txBox="1"/>
          <p:nvPr/>
        </p:nvSpPr>
        <p:spPr>
          <a:xfrm>
            <a:off x="6763657" y="2105496"/>
            <a:ext cx="4659086" cy="4401205"/>
          </a:xfrm>
          <a:prstGeom prst="rect">
            <a:avLst/>
          </a:prstGeom>
          <a:noFill/>
        </p:spPr>
        <p:txBody>
          <a:bodyPr wrap="square" rtlCol="0">
            <a:spAutoFit/>
          </a:bodyPr>
          <a:lstStyle/>
          <a:p>
            <a:r>
              <a:rPr lang="da-DK" sz="1400" dirty="0"/>
              <a:t>Lav 4 stk. pap med 3 baner kobbertape, og slut til 4 </a:t>
            </a:r>
            <a:r>
              <a:rPr lang="da-DK" sz="1400" dirty="0" err="1"/>
              <a:t>Micro:Bit’s</a:t>
            </a:r>
            <a:r>
              <a:rPr lang="da-DK" sz="1400" dirty="0"/>
              <a:t>  som i opgave 1, men nu skal de 4 køre med batteri (sæt radio kanal til unikt nummer). Setup som for Case 3 under spor 2 – Quiz eksempel.</a:t>
            </a:r>
          </a:p>
          <a:p>
            <a:endParaRPr lang="da-DK" sz="1400" dirty="0"/>
          </a:p>
          <a:p>
            <a:r>
              <a:rPr lang="da-DK" sz="1400" dirty="0"/>
              <a:t>Tilslut en femte Micro:Bit til PC/MAC, og load den med koden fra ”MBType-0.py” – findes under spor 2!</a:t>
            </a:r>
          </a:p>
          <a:p>
            <a:endParaRPr lang="da-DK" sz="1400" dirty="0"/>
          </a:p>
          <a:p>
            <a:r>
              <a:rPr lang="da-DK" sz="1400" dirty="0"/>
              <a:t>Load program :</a:t>
            </a:r>
          </a:p>
          <a:p>
            <a:r>
              <a:rPr lang="da-DK" sz="1400" dirty="0"/>
              <a:t>”LKS4-piano-MBType0ogK.py”</a:t>
            </a:r>
          </a:p>
          <a:p>
            <a:endParaRPr lang="da-DK" sz="1400" dirty="0"/>
          </a:p>
          <a:p>
            <a:r>
              <a:rPr lang="da-DK" sz="1400" dirty="0"/>
              <a:t>Kør det og ‘tæl til 12’.</a:t>
            </a:r>
          </a:p>
          <a:p>
            <a:endParaRPr lang="da-DK" sz="1400" dirty="0"/>
          </a:p>
          <a:p>
            <a:r>
              <a:rPr lang="da-DK" sz="1400" dirty="0"/>
              <a:t>Opgave(r): </a:t>
            </a:r>
          </a:p>
          <a:p>
            <a:pPr marL="285750" indent="-285750">
              <a:buFontTx/>
              <a:buChar char="-"/>
            </a:pPr>
            <a:r>
              <a:rPr lang="da-DK" sz="1400" dirty="0"/>
              <a:t>Hvordan kan man lave et mekanisk tastatur?</a:t>
            </a:r>
          </a:p>
          <a:p>
            <a:pPr marL="285750" indent="-285750">
              <a:buFontTx/>
              <a:buChar char="-"/>
            </a:pPr>
            <a:r>
              <a:rPr lang="da-DK" sz="1400" dirty="0"/>
              <a:t>Hvordan vil oplevelsen være med det sammenlignet med oplevelsen med 7Key fra opgave 1? Fordele/Ulemper?</a:t>
            </a:r>
          </a:p>
          <a:p>
            <a:pPr marL="285750" indent="-285750">
              <a:buFontTx/>
              <a:buChar char="-"/>
            </a:pPr>
            <a:r>
              <a:rPr lang="da-DK" sz="1400" dirty="0"/>
              <a:t>Hvordan kan man forbedre det? </a:t>
            </a:r>
          </a:p>
          <a:p>
            <a:pPr marL="285750" indent="-285750">
              <a:buFontTx/>
              <a:buChar char="-"/>
            </a:pPr>
            <a:r>
              <a:rPr lang="da-DK" sz="1400" dirty="0"/>
              <a:t>Lav en anden skala på tasterne</a:t>
            </a:r>
          </a:p>
          <a:p>
            <a:pPr marL="285750" indent="-285750">
              <a:buFontTx/>
              <a:buChar char="-"/>
            </a:pPr>
            <a:r>
              <a:rPr lang="da-DK" sz="1400" dirty="0"/>
              <a:t>Spil en melodi</a:t>
            </a:r>
          </a:p>
        </p:txBody>
      </p:sp>
      <p:pic>
        <p:nvPicPr>
          <p:cNvPr id="10" name="Billede 9">
            <a:extLst>
              <a:ext uri="{FF2B5EF4-FFF2-40B4-BE49-F238E27FC236}">
                <a16:creationId xmlns:a16="http://schemas.microsoft.com/office/drawing/2014/main" id="{AC484179-6279-4939-8FB7-C21B28659492}"/>
              </a:ext>
            </a:extLst>
          </p:cNvPr>
          <p:cNvPicPr>
            <a:picLocks noChangeAspect="1"/>
          </p:cNvPicPr>
          <p:nvPr/>
        </p:nvPicPr>
        <p:blipFill>
          <a:blip r:embed="rId4"/>
          <a:stretch>
            <a:fillRect/>
          </a:stretch>
        </p:blipFill>
        <p:spPr>
          <a:xfrm>
            <a:off x="1178167" y="1841363"/>
            <a:ext cx="4513973" cy="2370045"/>
          </a:xfrm>
          <a:prstGeom prst="rect">
            <a:avLst/>
          </a:prstGeom>
        </p:spPr>
      </p:pic>
      <p:grpSp>
        <p:nvGrpSpPr>
          <p:cNvPr id="13" name="Gruppe 12">
            <a:extLst>
              <a:ext uri="{FF2B5EF4-FFF2-40B4-BE49-F238E27FC236}">
                <a16:creationId xmlns:a16="http://schemas.microsoft.com/office/drawing/2014/main" id="{C10F0298-AB61-4854-A204-5F5A628F7B1D}"/>
              </a:ext>
            </a:extLst>
          </p:cNvPr>
          <p:cNvGrpSpPr/>
          <p:nvPr/>
        </p:nvGrpSpPr>
        <p:grpSpPr>
          <a:xfrm>
            <a:off x="1724161" y="4537710"/>
            <a:ext cx="3475698" cy="1994718"/>
            <a:chOff x="1724161" y="4537710"/>
            <a:chExt cx="3475698" cy="1994718"/>
          </a:xfrm>
        </p:grpSpPr>
        <p:pic>
          <p:nvPicPr>
            <p:cNvPr id="9" name="Billede 8">
              <a:extLst>
                <a:ext uri="{FF2B5EF4-FFF2-40B4-BE49-F238E27FC236}">
                  <a16:creationId xmlns:a16="http://schemas.microsoft.com/office/drawing/2014/main" id="{8BF01722-12B5-43FF-B581-56B32F63F0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24161" y="4537710"/>
              <a:ext cx="3475698" cy="1994718"/>
            </a:xfrm>
            <a:prstGeom prst="rect">
              <a:avLst/>
            </a:prstGeom>
            <a:effectLst>
              <a:softEdge rad="31750"/>
            </a:effectLst>
          </p:spPr>
        </p:pic>
        <p:pic>
          <p:nvPicPr>
            <p:cNvPr id="12" name="Billede 11">
              <a:extLst>
                <a:ext uri="{FF2B5EF4-FFF2-40B4-BE49-F238E27FC236}">
                  <a16:creationId xmlns:a16="http://schemas.microsoft.com/office/drawing/2014/main" id="{E778791F-2CAF-4A35-A392-54068F52AA0E}"/>
                </a:ext>
              </a:extLst>
            </p:cNvPr>
            <p:cNvPicPr>
              <a:picLocks noChangeAspect="1"/>
            </p:cNvPicPr>
            <p:nvPr/>
          </p:nvPicPr>
          <p:blipFill>
            <a:blip r:embed="rId6"/>
            <a:stretch>
              <a:fillRect/>
            </a:stretch>
          </p:blipFill>
          <p:spPr>
            <a:xfrm flipH="1">
              <a:off x="3702842" y="4967703"/>
              <a:ext cx="169069" cy="249154"/>
            </a:xfrm>
            <a:prstGeom prst="rect">
              <a:avLst/>
            </a:prstGeom>
          </p:spPr>
        </p:pic>
      </p:grpSp>
    </p:spTree>
    <p:extLst>
      <p:ext uri="{BB962C8B-B14F-4D97-AF65-F5344CB8AC3E}">
        <p14:creationId xmlns:p14="http://schemas.microsoft.com/office/powerpoint/2010/main" val="37656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07927A2-4693-4FCD-9268-3A337E7CF414}"/>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E191A532-2BBE-43B0-9C45-EE676302BFA3}"/>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A39734A-24BA-4A84-A3CE-ED6E4971C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B14D9EB9-532E-4852-9D8E-4BD6E95BC47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4E72DD47-91DA-40A6-BDB2-33BD673E0C4F}"/>
                </a:ext>
              </a:extLst>
            </p:cNvPr>
            <p:cNvSpPr txBox="1"/>
            <p:nvPr/>
          </p:nvSpPr>
          <p:spPr>
            <a:xfrm>
              <a:off x="778117" y="488235"/>
              <a:ext cx="9137407" cy="769441"/>
            </a:xfrm>
            <a:prstGeom prst="rect">
              <a:avLst/>
            </a:prstGeom>
            <a:noFill/>
          </p:spPr>
          <p:txBody>
            <a:bodyPr wrap="square" rtlCol="0">
              <a:spAutoFit/>
            </a:bodyPr>
            <a:lstStyle/>
            <a:p>
              <a:r>
                <a:rPr lang="da-DK" sz="4400" dirty="0"/>
                <a:t>Spor 4 Modul b:  </a:t>
              </a:r>
              <a:r>
                <a:rPr lang="da-DK" sz="1400" dirty="0"/>
                <a:t>Byg instrument/installation opgave 3.</a:t>
              </a:r>
            </a:p>
          </p:txBody>
        </p:sp>
      </p:grpSp>
      <p:sp>
        <p:nvSpPr>
          <p:cNvPr id="8" name="Tekstfelt 7">
            <a:extLst>
              <a:ext uri="{FF2B5EF4-FFF2-40B4-BE49-F238E27FC236}">
                <a16:creationId xmlns:a16="http://schemas.microsoft.com/office/drawing/2014/main" id="{90FF04FA-AB6C-4689-9639-A83C60412E66}"/>
              </a:ext>
            </a:extLst>
          </p:cNvPr>
          <p:cNvSpPr txBox="1"/>
          <p:nvPr/>
        </p:nvSpPr>
        <p:spPr>
          <a:xfrm>
            <a:off x="6763657" y="2105496"/>
            <a:ext cx="4659086" cy="4401205"/>
          </a:xfrm>
          <a:prstGeom prst="rect">
            <a:avLst/>
          </a:prstGeom>
          <a:noFill/>
        </p:spPr>
        <p:txBody>
          <a:bodyPr wrap="square" rtlCol="0">
            <a:spAutoFit/>
          </a:bodyPr>
          <a:lstStyle/>
          <a:p>
            <a:r>
              <a:rPr lang="da-DK" sz="1400" dirty="0"/>
              <a:t>Tag udgangspunkt i enten</a:t>
            </a:r>
          </a:p>
          <a:p>
            <a:r>
              <a:rPr lang="da-DK" sz="1400" dirty="0"/>
              <a:t>- LKS4-piano-MBType0ogK.py </a:t>
            </a:r>
          </a:p>
          <a:p>
            <a:r>
              <a:rPr lang="da-DK" sz="1400" dirty="0"/>
              <a:t>- LKS4-piano-med-scamp-og-MB.py</a:t>
            </a:r>
          </a:p>
          <a:p>
            <a:endParaRPr lang="da-DK" sz="1400" dirty="0"/>
          </a:p>
          <a:p>
            <a:r>
              <a:rPr lang="da-DK" sz="1400" dirty="0"/>
              <a:t>Opgave(r): </a:t>
            </a:r>
          </a:p>
          <a:p>
            <a:pPr marL="285750" indent="-285750">
              <a:buFontTx/>
              <a:buChar char="-"/>
            </a:pPr>
            <a:r>
              <a:rPr lang="da-DK" sz="1400" dirty="0"/>
              <a:t>Brug andre sensor input til at trigge noderne.</a:t>
            </a:r>
          </a:p>
          <a:p>
            <a:pPr marL="285750" indent="-285750">
              <a:buFontTx/>
              <a:buChar char="-"/>
            </a:pPr>
            <a:r>
              <a:rPr lang="da-DK" sz="1400" dirty="0"/>
              <a:t>Se Spor 2 MBType1,2,3,4,5,6 (On/</a:t>
            </a:r>
            <a:r>
              <a:rPr lang="da-DK" sz="1400" dirty="0" err="1"/>
              <a:t>Off</a:t>
            </a:r>
            <a:r>
              <a:rPr lang="da-DK" sz="1400" dirty="0"/>
              <a:t> typer)</a:t>
            </a:r>
          </a:p>
          <a:p>
            <a:pPr marL="285750" indent="-285750">
              <a:buFontTx/>
              <a:buChar char="-"/>
            </a:pPr>
            <a:r>
              <a:rPr lang="da-DK" sz="1400" dirty="0"/>
              <a:t>Se Spor 2 </a:t>
            </a:r>
            <a:r>
              <a:rPr lang="da-DK" sz="1400" dirty="0" err="1"/>
              <a:t>MBTpe</a:t>
            </a:r>
            <a:r>
              <a:rPr lang="da-DK" sz="1400" dirty="0"/>
              <a:t> A,B,C,D (med værdier løbende)</a:t>
            </a:r>
          </a:p>
          <a:p>
            <a:pPr marL="285750" indent="-285750">
              <a:buFontTx/>
              <a:buChar char="-"/>
            </a:pPr>
            <a:r>
              <a:rPr lang="da-DK" sz="1400" dirty="0"/>
              <a:t>Lav evt. en helt ny sensor type. </a:t>
            </a:r>
            <a:r>
              <a:rPr lang="da-DK" sz="1400" dirty="0">
                <a:effectLst/>
                <a:latin typeface="Calibri" panose="020F0502020204030204" pitchFamily="34" charset="0"/>
                <a:ea typeface="Calibri" panose="020F0502020204030204" pitchFamily="34" charset="0"/>
              </a:rPr>
              <a:t>– tag udgangspunkt i de typer I har fået udleveret til Micro: men hold jer til protokollen</a:t>
            </a:r>
            <a:endParaRPr lang="da-DK" sz="1400" dirty="0"/>
          </a:p>
          <a:p>
            <a:pPr marL="285750" indent="-285750">
              <a:buFontTx/>
              <a:buChar char="-"/>
            </a:pPr>
            <a:r>
              <a:rPr lang="da-DK" sz="1400" dirty="0">
                <a:effectLst/>
                <a:latin typeface="Calibri" panose="020F0502020204030204" pitchFamily="34" charset="0"/>
                <a:ea typeface="Calibri" panose="020F0502020204030204" pitchFamily="34" charset="0"/>
              </a:rPr>
              <a:t>Byg et musikinstrument eller en lyd installation som I afslutningsvis laver et ’show’ omkring ved enten at afspille en ’koncert’ (en melodi) eller demonstrerer og fortæller om tænkt kontekst.</a:t>
            </a:r>
          </a:p>
          <a:p>
            <a:pPr marL="285750" indent="-285750">
              <a:buFontTx/>
              <a:buChar char="-"/>
            </a:pPr>
            <a:r>
              <a:rPr lang="da-DK" sz="1400" dirty="0">
                <a:latin typeface="Calibri" panose="020F0502020204030204" pitchFamily="34" charset="0"/>
                <a:ea typeface="Calibri" panose="020F0502020204030204" pitchFamily="34" charset="0"/>
              </a:rPr>
              <a:t>Søg inspiration for at tænke andet end ‘traditionelle’ instrumenter. Ex.</a:t>
            </a:r>
            <a:r>
              <a:rPr lang="en-US" sz="1400" dirty="0">
                <a:hlinkClick r:id="rId4"/>
              </a:rPr>
              <a:t>LINES - an Interactive Sound Art Exhibition - YouTube</a:t>
            </a:r>
            <a:endParaRPr lang="da-DK" sz="1400" dirty="0">
              <a:effectLst/>
              <a:latin typeface="Calibri" panose="020F0502020204030204" pitchFamily="34" charset="0"/>
              <a:ea typeface="Calibri" panose="020F0502020204030204" pitchFamily="34" charset="0"/>
            </a:endParaRPr>
          </a:p>
          <a:p>
            <a:pPr marL="285750" indent="-285750">
              <a:buFontTx/>
              <a:buChar char="-"/>
            </a:pPr>
            <a:endParaRPr lang="da-DK" sz="1400" dirty="0">
              <a:effectLst/>
              <a:latin typeface="Calibri" panose="020F0502020204030204" pitchFamily="34" charset="0"/>
              <a:ea typeface="Calibri" panose="020F0502020204030204" pitchFamily="34" charset="0"/>
            </a:endParaRPr>
          </a:p>
          <a:p>
            <a:pPr marL="285750" indent="-285750">
              <a:buFontTx/>
              <a:buChar char="-"/>
            </a:pPr>
            <a:endParaRPr lang="da-DK" sz="1400" dirty="0"/>
          </a:p>
        </p:txBody>
      </p:sp>
      <p:pic>
        <p:nvPicPr>
          <p:cNvPr id="14" name="Billede 13">
            <a:extLst>
              <a:ext uri="{FF2B5EF4-FFF2-40B4-BE49-F238E27FC236}">
                <a16:creationId xmlns:a16="http://schemas.microsoft.com/office/drawing/2014/main" id="{6C8F0A6E-1CF0-4A12-99A8-421AA422BA42}"/>
              </a:ext>
            </a:extLst>
          </p:cNvPr>
          <p:cNvPicPr>
            <a:picLocks noChangeAspect="1"/>
          </p:cNvPicPr>
          <p:nvPr/>
        </p:nvPicPr>
        <p:blipFill>
          <a:blip r:embed="rId5"/>
          <a:stretch>
            <a:fillRect/>
          </a:stretch>
        </p:blipFill>
        <p:spPr>
          <a:xfrm>
            <a:off x="2078320" y="1514830"/>
            <a:ext cx="1039245" cy="1181329"/>
          </a:xfrm>
          <a:prstGeom prst="rect">
            <a:avLst/>
          </a:prstGeom>
        </p:spPr>
      </p:pic>
      <p:pic>
        <p:nvPicPr>
          <p:cNvPr id="15" name="Billede 14">
            <a:extLst>
              <a:ext uri="{FF2B5EF4-FFF2-40B4-BE49-F238E27FC236}">
                <a16:creationId xmlns:a16="http://schemas.microsoft.com/office/drawing/2014/main" id="{5D8DB7A7-241E-4BDD-A1C2-C7243D3A1F93}"/>
              </a:ext>
            </a:extLst>
          </p:cNvPr>
          <p:cNvPicPr>
            <a:picLocks noChangeAspect="1"/>
          </p:cNvPicPr>
          <p:nvPr/>
        </p:nvPicPr>
        <p:blipFill>
          <a:blip r:embed="rId6"/>
          <a:stretch>
            <a:fillRect/>
          </a:stretch>
        </p:blipFill>
        <p:spPr>
          <a:xfrm flipH="1">
            <a:off x="3217681" y="1673847"/>
            <a:ext cx="975413" cy="863297"/>
          </a:xfrm>
          <a:prstGeom prst="rect">
            <a:avLst/>
          </a:prstGeom>
        </p:spPr>
      </p:pic>
      <p:pic>
        <p:nvPicPr>
          <p:cNvPr id="1026" name="Picture 2" descr="What is a Magnet? | Facts About Magnets and Magnetic Materials">
            <a:extLst>
              <a:ext uri="{FF2B5EF4-FFF2-40B4-BE49-F238E27FC236}">
                <a16:creationId xmlns:a16="http://schemas.microsoft.com/office/drawing/2014/main" id="{E1E34C50-4EE4-48D3-9018-948F531A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136" y="2880544"/>
            <a:ext cx="1478988" cy="739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AST PX75 Håndlygte med UV-Lys - I Blisterpakning (Ravlygte)">
            <a:extLst>
              <a:ext uri="{FF2B5EF4-FFF2-40B4-BE49-F238E27FC236}">
                <a16:creationId xmlns:a16="http://schemas.microsoft.com/office/drawing/2014/main" id="{00A40267-AEC0-44C4-8FF3-4743660FFE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2124" y="2696159"/>
            <a:ext cx="1288676" cy="1019522"/>
          </a:xfrm>
          <a:prstGeom prst="rect">
            <a:avLst/>
          </a:prstGeom>
          <a:noFill/>
          <a:extLst>
            <a:ext uri="{909E8E84-426E-40DD-AFC4-6F175D3DCCD1}">
              <a14:hiddenFill xmlns:a14="http://schemas.microsoft.com/office/drawing/2010/main">
                <a:solidFill>
                  <a:srgbClr val="FFFFFF"/>
                </a:solidFill>
              </a14:hiddenFill>
            </a:ext>
          </a:extLst>
        </p:spPr>
      </p:pic>
      <p:pic>
        <p:nvPicPr>
          <p:cNvPr id="1029" name="Billede 4">
            <a:hlinkClick r:id="rId4"/>
            <a:extLst>
              <a:ext uri="{FF2B5EF4-FFF2-40B4-BE49-F238E27FC236}">
                <a16:creationId xmlns:a16="http://schemas.microsoft.com/office/drawing/2014/main" id="{68A635ED-94B5-4E84-B8FC-EEDC6FE69C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1436" y="4206426"/>
            <a:ext cx="33813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91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a:extLst>
              <a:ext uri="{FF2B5EF4-FFF2-40B4-BE49-F238E27FC236}">
                <a16:creationId xmlns:a16="http://schemas.microsoft.com/office/drawing/2014/main" id="{9FAFAA3E-2011-463D-B986-D43D3B2E9044}"/>
              </a:ext>
            </a:extLst>
          </p:cNvPr>
          <p:cNvPicPr>
            <a:picLocks noChangeAspect="1"/>
          </p:cNvPicPr>
          <p:nvPr/>
        </p:nvPicPr>
        <p:blipFill>
          <a:blip r:embed="rId3"/>
          <a:stretch>
            <a:fillRect/>
          </a:stretch>
        </p:blipFill>
        <p:spPr>
          <a:xfrm>
            <a:off x="7679320" y="2194411"/>
            <a:ext cx="3886281" cy="3543860"/>
          </a:xfrm>
          <a:prstGeom prst="rect">
            <a:avLst/>
          </a:prstGeom>
        </p:spPr>
      </p:pic>
      <p:pic>
        <p:nvPicPr>
          <p:cNvPr id="11" name="Billede 10">
            <a:hlinkClick r:id="rId4"/>
            <a:extLst>
              <a:ext uri="{FF2B5EF4-FFF2-40B4-BE49-F238E27FC236}">
                <a16:creationId xmlns:a16="http://schemas.microsoft.com/office/drawing/2014/main" id="{EA0483DD-FD08-4E80-8750-C2451D008208}"/>
              </a:ext>
            </a:extLst>
          </p:cNvPr>
          <p:cNvPicPr>
            <a:picLocks noChangeAspect="1"/>
          </p:cNvPicPr>
          <p:nvPr/>
        </p:nvPicPr>
        <p:blipFill>
          <a:blip r:embed="rId5"/>
          <a:stretch>
            <a:fillRect/>
          </a:stretch>
        </p:blipFill>
        <p:spPr>
          <a:xfrm>
            <a:off x="917190" y="1581646"/>
            <a:ext cx="6427038" cy="4333091"/>
          </a:xfrm>
          <a:prstGeom prst="rect">
            <a:avLst/>
          </a:prstGeom>
        </p:spPr>
      </p:pic>
      <p:grpSp>
        <p:nvGrpSpPr>
          <p:cNvPr id="12" name="Gruppe 11">
            <a:extLst>
              <a:ext uri="{FF2B5EF4-FFF2-40B4-BE49-F238E27FC236}">
                <a16:creationId xmlns:a16="http://schemas.microsoft.com/office/drawing/2014/main" id="{7BFF7120-0971-4B98-9455-F3FC4BDA2616}"/>
              </a:ext>
            </a:extLst>
          </p:cNvPr>
          <p:cNvGrpSpPr/>
          <p:nvPr/>
        </p:nvGrpSpPr>
        <p:grpSpPr>
          <a:xfrm>
            <a:off x="778117" y="365125"/>
            <a:ext cx="10941707" cy="892551"/>
            <a:chOff x="778117" y="365125"/>
            <a:chExt cx="10941707" cy="892551"/>
          </a:xfrm>
        </p:grpSpPr>
        <p:grpSp>
          <p:nvGrpSpPr>
            <p:cNvPr id="13" name="Gruppe 12">
              <a:extLst>
                <a:ext uri="{FF2B5EF4-FFF2-40B4-BE49-F238E27FC236}">
                  <a16:creationId xmlns:a16="http://schemas.microsoft.com/office/drawing/2014/main" id="{C105377B-EDB9-4031-BC8F-B2C25DC2F1CF}"/>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A40D63CA-F0F1-468C-810B-200BF1E8BC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995CC7D6-4FB8-4385-99E8-6F11726E70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35875270-CF76-4E19-8166-0BBBFFFB7F3F}"/>
                </a:ext>
              </a:extLst>
            </p:cNvPr>
            <p:cNvSpPr txBox="1"/>
            <p:nvPr/>
          </p:nvSpPr>
          <p:spPr>
            <a:xfrm>
              <a:off x="778117" y="488235"/>
              <a:ext cx="9137407" cy="769441"/>
            </a:xfrm>
            <a:prstGeom prst="rect">
              <a:avLst/>
            </a:prstGeom>
            <a:noFill/>
          </p:spPr>
          <p:txBody>
            <a:bodyPr wrap="square" rtlCol="0">
              <a:spAutoFit/>
            </a:bodyPr>
            <a:lstStyle/>
            <a:p>
              <a:r>
                <a:rPr lang="da-DK" sz="4400" dirty="0"/>
                <a:t>Spor 4 Option </a:t>
              </a:r>
              <a:r>
                <a:rPr lang="da-DK" sz="1400" dirty="0"/>
                <a:t>(lav egen </a:t>
              </a:r>
              <a:r>
                <a:rPr lang="da-DK" sz="1400" dirty="0" err="1"/>
                <a:t>soundfont</a:t>
              </a:r>
              <a:r>
                <a:rPr lang="da-DK" sz="1400" dirty="0"/>
                <a:t>)</a:t>
              </a:r>
            </a:p>
          </p:txBody>
        </p:sp>
      </p:grpSp>
    </p:spTree>
    <p:extLst>
      <p:ext uri="{BB962C8B-B14F-4D97-AF65-F5344CB8AC3E}">
        <p14:creationId xmlns:p14="http://schemas.microsoft.com/office/powerpoint/2010/main" val="611457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3BC9198C-B5BB-4110-A9D2-4689E6BFBC76}"/>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EF25FD9E-647D-4C79-A073-539609AA6FA8}"/>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E3309A53-027E-4892-ACBA-E5C8F9DE1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E757079E-877D-4D0B-97DE-759EDE429EB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F9C828BC-2139-47DC-9E60-06A8B8B17F50}"/>
                </a:ext>
              </a:extLst>
            </p:cNvPr>
            <p:cNvSpPr txBox="1"/>
            <p:nvPr/>
          </p:nvSpPr>
          <p:spPr>
            <a:xfrm>
              <a:off x="778117" y="488235"/>
              <a:ext cx="9137407" cy="769441"/>
            </a:xfrm>
            <a:prstGeom prst="rect">
              <a:avLst/>
            </a:prstGeom>
            <a:noFill/>
          </p:spPr>
          <p:txBody>
            <a:bodyPr wrap="square" rtlCol="0">
              <a:spAutoFit/>
            </a:bodyPr>
            <a:lstStyle/>
            <a:p>
              <a:r>
                <a:rPr lang="da-DK" sz="4400" dirty="0"/>
                <a:t>Spor 4 Option </a:t>
              </a:r>
              <a:r>
                <a:rPr lang="da-DK" sz="1400" dirty="0"/>
                <a:t>(OSC)</a:t>
              </a:r>
            </a:p>
          </p:txBody>
        </p:sp>
      </p:grpSp>
      <p:pic>
        <p:nvPicPr>
          <p:cNvPr id="4" name="Billede 3">
            <a:hlinkClick r:id="rId4"/>
            <a:extLst>
              <a:ext uri="{FF2B5EF4-FFF2-40B4-BE49-F238E27FC236}">
                <a16:creationId xmlns:a16="http://schemas.microsoft.com/office/drawing/2014/main" id="{3B563F5E-50C6-4FD5-9753-CA2E510754D8}"/>
              </a:ext>
            </a:extLst>
          </p:cNvPr>
          <p:cNvPicPr>
            <a:picLocks noChangeAspect="1"/>
          </p:cNvPicPr>
          <p:nvPr/>
        </p:nvPicPr>
        <p:blipFill>
          <a:blip r:embed="rId5"/>
          <a:stretch>
            <a:fillRect/>
          </a:stretch>
        </p:blipFill>
        <p:spPr>
          <a:xfrm>
            <a:off x="500281" y="2219432"/>
            <a:ext cx="11219543" cy="4054268"/>
          </a:xfrm>
          <a:prstGeom prst="rect">
            <a:avLst/>
          </a:prstGeom>
        </p:spPr>
      </p:pic>
    </p:spTree>
    <p:extLst>
      <p:ext uri="{BB962C8B-B14F-4D97-AF65-F5344CB8AC3E}">
        <p14:creationId xmlns:p14="http://schemas.microsoft.com/office/powerpoint/2010/main" val="3642312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E611CF1C-6BF8-43ED-B798-73036C988F20}"/>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ED4ABA37-6D89-4724-A084-B0D2E683ECAD}"/>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07E6421F-6B27-4441-AC60-866732BE4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ED4BD82-8C49-4E66-B61A-C8714AB2C0B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2543CFC5-503D-4BF2-A44E-3EFBEAD92D48}"/>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Supplerende materiale – Et par videoer der viser </a:t>
              </a:r>
              <a:r>
                <a:rPr lang="da-DK" sz="1400" dirty="0" err="1"/>
                <a:t>harpsicord</a:t>
              </a:r>
              <a:r>
                <a:rPr lang="da-DK" sz="1400" dirty="0"/>
                <a:t>, fortepiano og grand piano</a:t>
              </a:r>
            </a:p>
          </p:txBody>
        </p:sp>
      </p:grpSp>
      <p:pic>
        <p:nvPicPr>
          <p:cNvPr id="16" name="Billede 15">
            <a:hlinkClick r:id="rId4"/>
            <a:extLst>
              <a:ext uri="{FF2B5EF4-FFF2-40B4-BE49-F238E27FC236}">
                <a16:creationId xmlns:a16="http://schemas.microsoft.com/office/drawing/2014/main" id="{8E0F23F9-C3F3-469F-AB95-2C2A2F38CC86}"/>
              </a:ext>
            </a:extLst>
          </p:cNvPr>
          <p:cNvPicPr>
            <a:picLocks noChangeAspect="1"/>
          </p:cNvPicPr>
          <p:nvPr/>
        </p:nvPicPr>
        <p:blipFill>
          <a:blip r:embed="rId5"/>
          <a:stretch>
            <a:fillRect/>
          </a:stretch>
        </p:blipFill>
        <p:spPr>
          <a:xfrm>
            <a:off x="845460" y="1806210"/>
            <a:ext cx="5599488" cy="2724226"/>
          </a:xfrm>
          <a:prstGeom prst="rect">
            <a:avLst/>
          </a:prstGeom>
        </p:spPr>
      </p:pic>
      <p:pic>
        <p:nvPicPr>
          <p:cNvPr id="18" name="Billede 17">
            <a:hlinkClick r:id="rId6"/>
            <a:extLst>
              <a:ext uri="{FF2B5EF4-FFF2-40B4-BE49-F238E27FC236}">
                <a16:creationId xmlns:a16="http://schemas.microsoft.com/office/drawing/2014/main" id="{6E85DEDF-0878-4914-8A02-351DD1D9FD47}"/>
              </a:ext>
            </a:extLst>
          </p:cNvPr>
          <p:cNvPicPr>
            <a:picLocks noChangeAspect="1"/>
          </p:cNvPicPr>
          <p:nvPr/>
        </p:nvPicPr>
        <p:blipFill>
          <a:blip r:embed="rId7"/>
          <a:stretch>
            <a:fillRect/>
          </a:stretch>
        </p:blipFill>
        <p:spPr>
          <a:xfrm>
            <a:off x="6087602" y="3188822"/>
            <a:ext cx="5632222" cy="2571479"/>
          </a:xfrm>
          <a:prstGeom prst="rect">
            <a:avLst/>
          </a:prstGeom>
        </p:spPr>
      </p:pic>
    </p:spTree>
    <p:extLst>
      <p:ext uri="{BB962C8B-B14F-4D97-AF65-F5344CB8AC3E}">
        <p14:creationId xmlns:p14="http://schemas.microsoft.com/office/powerpoint/2010/main" val="172571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Supplerende materiale – Korte videoer om et par skelsættende </a:t>
              </a:r>
              <a:r>
                <a:rPr lang="da-DK" sz="1400" dirty="0" err="1"/>
                <a:t>Synthesizer’s</a:t>
              </a:r>
              <a:r>
                <a:rPr lang="da-DK" sz="1400" dirty="0"/>
                <a:t> og en oversigt</a:t>
              </a:r>
            </a:p>
          </p:txBody>
        </p:sp>
      </p:grpSp>
      <p:pic>
        <p:nvPicPr>
          <p:cNvPr id="3" name="Billede 2">
            <a:hlinkClick r:id="rId4"/>
            <a:extLst>
              <a:ext uri="{FF2B5EF4-FFF2-40B4-BE49-F238E27FC236}">
                <a16:creationId xmlns:a16="http://schemas.microsoft.com/office/drawing/2014/main" id="{815CF74E-3FE6-4FE5-9DA7-7DA17D842E07}"/>
              </a:ext>
            </a:extLst>
          </p:cNvPr>
          <p:cNvPicPr>
            <a:picLocks noChangeAspect="1"/>
          </p:cNvPicPr>
          <p:nvPr/>
        </p:nvPicPr>
        <p:blipFill>
          <a:blip r:embed="rId5"/>
          <a:stretch>
            <a:fillRect/>
          </a:stretch>
        </p:blipFill>
        <p:spPr>
          <a:xfrm>
            <a:off x="3876472" y="2467349"/>
            <a:ext cx="2211022" cy="818897"/>
          </a:xfrm>
          <a:prstGeom prst="rect">
            <a:avLst/>
          </a:prstGeom>
        </p:spPr>
      </p:pic>
      <p:pic>
        <p:nvPicPr>
          <p:cNvPr id="11" name="Billede 10">
            <a:hlinkClick r:id="rId6"/>
            <a:extLst>
              <a:ext uri="{FF2B5EF4-FFF2-40B4-BE49-F238E27FC236}">
                <a16:creationId xmlns:a16="http://schemas.microsoft.com/office/drawing/2014/main" id="{9CA5035D-8259-49A9-BA71-1622FE89E005}"/>
              </a:ext>
            </a:extLst>
          </p:cNvPr>
          <p:cNvPicPr>
            <a:picLocks noChangeAspect="1"/>
          </p:cNvPicPr>
          <p:nvPr/>
        </p:nvPicPr>
        <p:blipFill>
          <a:blip r:embed="rId7"/>
          <a:stretch>
            <a:fillRect/>
          </a:stretch>
        </p:blipFill>
        <p:spPr>
          <a:xfrm>
            <a:off x="3876473" y="3571754"/>
            <a:ext cx="2211021" cy="968105"/>
          </a:xfrm>
          <a:prstGeom prst="rect">
            <a:avLst/>
          </a:prstGeom>
        </p:spPr>
      </p:pic>
      <p:pic>
        <p:nvPicPr>
          <p:cNvPr id="13" name="Billede 12">
            <a:hlinkClick r:id="rId8"/>
            <a:extLst>
              <a:ext uri="{FF2B5EF4-FFF2-40B4-BE49-F238E27FC236}">
                <a16:creationId xmlns:a16="http://schemas.microsoft.com/office/drawing/2014/main" id="{D56A7A0F-96FC-4124-93CE-D59579B0DECB}"/>
              </a:ext>
            </a:extLst>
          </p:cNvPr>
          <p:cNvPicPr>
            <a:picLocks noChangeAspect="1"/>
          </p:cNvPicPr>
          <p:nvPr/>
        </p:nvPicPr>
        <p:blipFill>
          <a:blip r:embed="rId9"/>
          <a:stretch>
            <a:fillRect/>
          </a:stretch>
        </p:blipFill>
        <p:spPr>
          <a:xfrm>
            <a:off x="9283373" y="3571754"/>
            <a:ext cx="2282228" cy="2214439"/>
          </a:xfrm>
          <a:prstGeom prst="rect">
            <a:avLst/>
          </a:prstGeom>
        </p:spPr>
      </p:pic>
      <p:pic>
        <p:nvPicPr>
          <p:cNvPr id="15" name="Billede 14">
            <a:hlinkClick r:id="rId10"/>
            <a:extLst>
              <a:ext uri="{FF2B5EF4-FFF2-40B4-BE49-F238E27FC236}">
                <a16:creationId xmlns:a16="http://schemas.microsoft.com/office/drawing/2014/main" id="{6C6180E8-A87B-440F-AC0E-9AE093899E50}"/>
              </a:ext>
            </a:extLst>
          </p:cNvPr>
          <p:cNvPicPr>
            <a:picLocks noChangeAspect="1"/>
          </p:cNvPicPr>
          <p:nvPr/>
        </p:nvPicPr>
        <p:blipFill>
          <a:blip r:embed="rId11"/>
          <a:stretch>
            <a:fillRect/>
          </a:stretch>
        </p:blipFill>
        <p:spPr>
          <a:xfrm>
            <a:off x="6621431" y="2467349"/>
            <a:ext cx="1952315" cy="769442"/>
          </a:xfrm>
          <a:prstGeom prst="rect">
            <a:avLst/>
          </a:prstGeom>
        </p:spPr>
      </p:pic>
      <p:pic>
        <p:nvPicPr>
          <p:cNvPr id="19" name="Billede 18">
            <a:hlinkClick r:id="rId12"/>
            <a:extLst>
              <a:ext uri="{FF2B5EF4-FFF2-40B4-BE49-F238E27FC236}">
                <a16:creationId xmlns:a16="http://schemas.microsoft.com/office/drawing/2014/main" id="{0B803F3E-2E69-4A83-9AA1-7D8C013BCCC7}"/>
              </a:ext>
            </a:extLst>
          </p:cNvPr>
          <p:cNvPicPr>
            <a:picLocks noChangeAspect="1"/>
          </p:cNvPicPr>
          <p:nvPr/>
        </p:nvPicPr>
        <p:blipFill>
          <a:blip r:embed="rId13"/>
          <a:stretch>
            <a:fillRect/>
          </a:stretch>
        </p:blipFill>
        <p:spPr>
          <a:xfrm>
            <a:off x="6621431" y="3571754"/>
            <a:ext cx="2282228" cy="911203"/>
          </a:xfrm>
          <a:prstGeom prst="rect">
            <a:avLst/>
          </a:prstGeom>
        </p:spPr>
      </p:pic>
      <p:pic>
        <p:nvPicPr>
          <p:cNvPr id="21" name="Billede 20">
            <a:hlinkClick r:id="rId14"/>
            <a:extLst>
              <a:ext uri="{FF2B5EF4-FFF2-40B4-BE49-F238E27FC236}">
                <a16:creationId xmlns:a16="http://schemas.microsoft.com/office/drawing/2014/main" id="{BC7445B9-BBBD-4E45-B1B4-57318FC68E61}"/>
              </a:ext>
            </a:extLst>
          </p:cNvPr>
          <p:cNvPicPr>
            <a:picLocks noChangeAspect="1"/>
          </p:cNvPicPr>
          <p:nvPr/>
        </p:nvPicPr>
        <p:blipFill>
          <a:blip r:embed="rId15"/>
          <a:stretch>
            <a:fillRect/>
          </a:stretch>
        </p:blipFill>
        <p:spPr>
          <a:xfrm>
            <a:off x="994154" y="5009352"/>
            <a:ext cx="2409711" cy="692670"/>
          </a:xfrm>
          <a:prstGeom prst="rect">
            <a:avLst/>
          </a:prstGeom>
        </p:spPr>
      </p:pic>
      <p:pic>
        <p:nvPicPr>
          <p:cNvPr id="23" name="Billede 22">
            <a:hlinkClick r:id="rId16"/>
            <a:extLst>
              <a:ext uri="{FF2B5EF4-FFF2-40B4-BE49-F238E27FC236}">
                <a16:creationId xmlns:a16="http://schemas.microsoft.com/office/drawing/2014/main" id="{D236CD34-CE8F-4420-A06E-2A037DDA8C79}"/>
              </a:ext>
            </a:extLst>
          </p:cNvPr>
          <p:cNvPicPr>
            <a:picLocks noChangeAspect="1"/>
          </p:cNvPicPr>
          <p:nvPr/>
        </p:nvPicPr>
        <p:blipFill>
          <a:blip r:embed="rId17"/>
          <a:stretch>
            <a:fillRect/>
          </a:stretch>
        </p:blipFill>
        <p:spPr>
          <a:xfrm>
            <a:off x="883999" y="4069024"/>
            <a:ext cx="2655497" cy="695958"/>
          </a:xfrm>
          <a:prstGeom prst="rect">
            <a:avLst/>
          </a:prstGeom>
        </p:spPr>
      </p:pic>
      <p:pic>
        <p:nvPicPr>
          <p:cNvPr id="25" name="Billede 24">
            <a:hlinkClick r:id="rId18"/>
            <a:extLst>
              <a:ext uri="{FF2B5EF4-FFF2-40B4-BE49-F238E27FC236}">
                <a16:creationId xmlns:a16="http://schemas.microsoft.com/office/drawing/2014/main" id="{02461563-4C7C-4CDC-A184-0FD301837C8F}"/>
              </a:ext>
            </a:extLst>
          </p:cNvPr>
          <p:cNvPicPr>
            <a:picLocks noChangeAspect="1"/>
          </p:cNvPicPr>
          <p:nvPr/>
        </p:nvPicPr>
        <p:blipFill>
          <a:blip r:embed="rId19"/>
          <a:stretch>
            <a:fillRect/>
          </a:stretch>
        </p:blipFill>
        <p:spPr>
          <a:xfrm>
            <a:off x="1386919" y="2467349"/>
            <a:ext cx="1249245" cy="1459093"/>
          </a:xfrm>
          <a:prstGeom prst="rect">
            <a:avLst/>
          </a:prstGeom>
        </p:spPr>
      </p:pic>
    </p:spTree>
    <p:extLst>
      <p:ext uri="{BB962C8B-B14F-4D97-AF65-F5344CB8AC3E}">
        <p14:creationId xmlns:p14="http://schemas.microsoft.com/office/powerpoint/2010/main" val="6795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E611CF1C-6BF8-43ED-B798-73036C988F20}"/>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ED4ABA37-6D89-4724-A084-B0D2E683ECAD}"/>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07E6421F-6B27-4441-AC60-866732BE4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ED4BD82-8C49-4E66-B61A-C8714AB2C0B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2543CFC5-503D-4BF2-A44E-3EFBEAD92D48}"/>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Supplerende materiale – ‘live </a:t>
              </a:r>
              <a:r>
                <a:rPr lang="da-DK" sz="1400" dirty="0" err="1"/>
                <a:t>coding</a:t>
              </a:r>
              <a:r>
                <a:rPr lang="da-DK" sz="1400" dirty="0"/>
                <a:t>’ – programmering som instrument</a:t>
              </a:r>
            </a:p>
          </p:txBody>
        </p:sp>
      </p:grpSp>
      <p:pic>
        <p:nvPicPr>
          <p:cNvPr id="19" name="Billede 18">
            <a:hlinkClick r:id="rId4"/>
            <a:extLst>
              <a:ext uri="{FF2B5EF4-FFF2-40B4-BE49-F238E27FC236}">
                <a16:creationId xmlns:a16="http://schemas.microsoft.com/office/drawing/2014/main" id="{5402456E-AE0F-48E8-B074-83C8150CADD6}"/>
              </a:ext>
            </a:extLst>
          </p:cNvPr>
          <p:cNvPicPr>
            <a:picLocks noChangeAspect="1"/>
          </p:cNvPicPr>
          <p:nvPr/>
        </p:nvPicPr>
        <p:blipFill>
          <a:blip r:embed="rId5"/>
          <a:stretch>
            <a:fillRect/>
          </a:stretch>
        </p:blipFill>
        <p:spPr>
          <a:xfrm>
            <a:off x="1200150" y="2917090"/>
            <a:ext cx="4895850" cy="2562224"/>
          </a:xfrm>
          <a:prstGeom prst="rect">
            <a:avLst/>
          </a:prstGeom>
        </p:spPr>
      </p:pic>
      <p:pic>
        <p:nvPicPr>
          <p:cNvPr id="1026" name="Picture 2">
            <a:hlinkClick r:id="rId6"/>
            <a:extLst>
              <a:ext uri="{FF2B5EF4-FFF2-40B4-BE49-F238E27FC236}">
                <a16:creationId xmlns:a16="http://schemas.microsoft.com/office/drawing/2014/main" id="{034977D9-F576-409E-A407-E885BAA3AC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4868" y="2917090"/>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Links fra slides – både i slide og i noter</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7" y="1763208"/>
            <a:ext cx="8421301" cy="4832092"/>
          </a:xfrm>
          <a:prstGeom prst="rect">
            <a:avLst/>
          </a:prstGeom>
          <a:noFill/>
        </p:spPr>
        <p:txBody>
          <a:bodyPr wrap="square" rtlCol="0">
            <a:spAutoFit/>
          </a:bodyPr>
          <a:lstStyle/>
          <a:p>
            <a:r>
              <a:rPr lang="da-DK" sz="1400" dirty="0"/>
              <a:t>Slide 2 – Som link på billederne i slide</a:t>
            </a:r>
          </a:p>
          <a:p>
            <a:r>
              <a:rPr lang="da-DK" sz="1400" dirty="0" err="1">
                <a:hlinkClick r:id="rId4"/>
              </a:rPr>
              <a:t>Telharmonium</a:t>
            </a:r>
            <a:r>
              <a:rPr lang="da-DK" sz="1400" dirty="0">
                <a:hlinkClick r:id="rId4"/>
              </a:rPr>
              <a:t> – Wikipedia</a:t>
            </a:r>
            <a:endParaRPr lang="da-DK" sz="1400" dirty="0"/>
          </a:p>
          <a:p>
            <a:r>
              <a:rPr lang="en-US" sz="1400" dirty="0">
                <a:hlinkClick r:id="rId5"/>
              </a:rPr>
              <a:t>The ‘Telharmonium’ or ‘</a:t>
            </a:r>
            <a:r>
              <a:rPr lang="en-US" sz="1400" dirty="0" err="1">
                <a:hlinkClick r:id="rId5"/>
              </a:rPr>
              <a:t>Dynamophone</a:t>
            </a:r>
            <a:r>
              <a:rPr lang="en-US" sz="1400" dirty="0">
                <a:hlinkClick r:id="rId5"/>
              </a:rPr>
              <a:t>’ Thaddeus Cahill, USA 1897 – 120 Years of Electronic Music</a:t>
            </a:r>
            <a:endParaRPr lang="da-DK" sz="1400" dirty="0"/>
          </a:p>
          <a:p>
            <a:endParaRPr lang="da-DK" sz="1400" dirty="0"/>
          </a:p>
          <a:p>
            <a:r>
              <a:rPr lang="da-DK" sz="1400" dirty="0"/>
              <a:t>Slide 2 – fra noter (kun i noterne)</a:t>
            </a:r>
          </a:p>
          <a:p>
            <a:r>
              <a:rPr lang="en-US" sz="1400" dirty="0">
                <a:hlinkClick r:id="rId6"/>
              </a:rPr>
              <a:t>The Synthesis of Synthesis- The Telharmonium – YouTube</a:t>
            </a:r>
            <a:endParaRPr lang="da-DK" sz="1400" dirty="0"/>
          </a:p>
          <a:p>
            <a:endParaRPr lang="da-DK" sz="1400" dirty="0"/>
          </a:p>
          <a:p>
            <a:r>
              <a:rPr lang="da-DK" sz="1400" dirty="0"/>
              <a:t>Slide 3 – Som links på billederne i slide (musik stykkerne i Spotify):</a:t>
            </a:r>
          </a:p>
          <a:p>
            <a:r>
              <a:rPr lang="en-US" sz="1400" dirty="0">
                <a:hlinkClick r:id="rId7"/>
              </a:rPr>
              <a:t>Spotify – Trio Sonata No. 1 in E flat major, BWV 525: III. Allegro - song by Johann Sebastian Bach, </a:t>
            </a:r>
            <a:r>
              <a:rPr lang="en-US" sz="1400" dirty="0" err="1">
                <a:hlinkClick r:id="rId7"/>
              </a:rPr>
              <a:t>Hille</a:t>
            </a:r>
            <a:r>
              <a:rPr lang="en-US" sz="1400" dirty="0">
                <a:hlinkClick r:id="rId7"/>
              </a:rPr>
              <a:t> Perl</a:t>
            </a:r>
            <a:endParaRPr lang="en-US" sz="1400" dirty="0"/>
          </a:p>
          <a:p>
            <a:r>
              <a:rPr lang="en-US" sz="1400" dirty="0">
                <a:hlinkClick r:id="rId8"/>
              </a:rPr>
              <a:t>Spotify – Sonata A major, KV 331, Andante grazioso - song by Mozart, Richard Fuller, Fortepiano</a:t>
            </a:r>
            <a:endParaRPr lang="en-US" sz="1400" dirty="0"/>
          </a:p>
          <a:p>
            <a:r>
              <a:rPr lang="en-US" sz="1400" dirty="0">
                <a:hlinkClick r:id="rId9"/>
              </a:rPr>
              <a:t>Spotify – I. Theme and Variations: Andante grazioso - song by Rolf-Dieter </a:t>
            </a:r>
            <a:r>
              <a:rPr lang="en-US" sz="1400" dirty="0" err="1">
                <a:hlinkClick r:id="rId9"/>
              </a:rPr>
              <a:t>Arens</a:t>
            </a:r>
            <a:endParaRPr lang="en-US" sz="1400" dirty="0"/>
          </a:p>
          <a:p>
            <a:r>
              <a:rPr lang="en-US" sz="1400" dirty="0">
                <a:hlinkClick r:id="rId10"/>
              </a:rPr>
              <a:t>Spotify – A Whiter Shade of Pale - Original Single Version - song by </a:t>
            </a:r>
            <a:r>
              <a:rPr lang="en-US" sz="1400" dirty="0" err="1">
                <a:hlinkClick r:id="rId10"/>
              </a:rPr>
              <a:t>Procol</a:t>
            </a:r>
            <a:r>
              <a:rPr lang="en-US" sz="1400" dirty="0">
                <a:hlinkClick r:id="rId10"/>
              </a:rPr>
              <a:t> </a:t>
            </a:r>
            <a:r>
              <a:rPr lang="en-US" sz="1400" dirty="0" err="1">
                <a:hlinkClick r:id="rId10"/>
              </a:rPr>
              <a:t>Harum</a:t>
            </a:r>
            <a:endParaRPr lang="en-US" sz="1400" dirty="0"/>
          </a:p>
          <a:p>
            <a:r>
              <a:rPr lang="en-US" sz="1400" dirty="0">
                <a:hlinkClick r:id="rId11"/>
              </a:rPr>
              <a:t>Spotify – Strawberry Fields Forever - Remastered 2009 - song by The Beatles</a:t>
            </a:r>
            <a:endParaRPr lang="en-US" sz="1400" dirty="0"/>
          </a:p>
          <a:p>
            <a:r>
              <a:rPr lang="da-DK" sz="1400" dirty="0">
                <a:hlinkClick r:id="rId12"/>
              </a:rPr>
              <a:t>Spotify – </a:t>
            </a:r>
            <a:r>
              <a:rPr lang="da-DK" sz="1400" dirty="0" err="1">
                <a:hlinkClick r:id="rId12"/>
              </a:rPr>
              <a:t>Oxygene</a:t>
            </a:r>
            <a:r>
              <a:rPr lang="da-DK" sz="1400" dirty="0">
                <a:hlinkClick r:id="rId12"/>
              </a:rPr>
              <a:t>, Pt. 4 - </a:t>
            </a:r>
            <a:r>
              <a:rPr lang="da-DK" sz="1400" dirty="0" err="1">
                <a:hlinkClick r:id="rId12"/>
              </a:rPr>
              <a:t>song</a:t>
            </a:r>
            <a:r>
              <a:rPr lang="da-DK" sz="1400" dirty="0">
                <a:hlinkClick r:id="rId12"/>
              </a:rPr>
              <a:t> by Jean-Michel </a:t>
            </a:r>
            <a:r>
              <a:rPr lang="da-DK" sz="1400" dirty="0" err="1">
                <a:hlinkClick r:id="rId12"/>
              </a:rPr>
              <a:t>Jarre</a:t>
            </a:r>
            <a:endParaRPr lang="en-US" sz="1400" dirty="0"/>
          </a:p>
          <a:p>
            <a:r>
              <a:rPr lang="en-US" sz="1400" dirty="0">
                <a:hlinkClick r:id="rId13"/>
              </a:rPr>
              <a:t>Spotify – Orinoco Flow - song by Enya</a:t>
            </a:r>
            <a:endParaRPr lang="en-US" sz="1400" dirty="0"/>
          </a:p>
          <a:p>
            <a:r>
              <a:rPr lang="en-US" sz="1400" dirty="0">
                <a:hlinkClick r:id="rId14"/>
              </a:rPr>
              <a:t>Spotify – Karlsruhe - song by Benoît and the </a:t>
            </a:r>
            <a:r>
              <a:rPr lang="en-US" sz="1400" dirty="0" err="1">
                <a:hlinkClick r:id="rId14"/>
              </a:rPr>
              <a:t>Mandelbrots</a:t>
            </a:r>
            <a:endParaRPr lang="en-US" sz="1400" dirty="0"/>
          </a:p>
          <a:p>
            <a:endParaRPr lang="en-US" sz="1400" dirty="0"/>
          </a:p>
          <a:p>
            <a:r>
              <a:rPr lang="da-DK" sz="1400" dirty="0"/>
              <a:t>Slide 3 – fra noter (kun noter)</a:t>
            </a:r>
          </a:p>
          <a:p>
            <a:r>
              <a:rPr lang="en-US" sz="1400" dirty="0">
                <a:hlinkClick r:id="rId15"/>
              </a:rPr>
              <a:t>Timbre - Sound Quality or Tone Color - YouTube</a:t>
            </a:r>
            <a:endParaRPr lang="da-DK" sz="1400" dirty="0"/>
          </a:p>
          <a:p>
            <a:r>
              <a:rPr lang="da-DK" sz="1400" dirty="0"/>
              <a:t>En oversigt over forskellige instrumenter med billeder og lyde</a:t>
            </a:r>
          </a:p>
          <a:p>
            <a:r>
              <a:rPr lang="da-DK" sz="1400" dirty="0">
                <a:hlinkClick r:id="rId16"/>
              </a:rPr>
              <a:t>Musikinstrumenter | </a:t>
            </a:r>
            <a:r>
              <a:rPr lang="da-DK" sz="1400" dirty="0" err="1">
                <a:hlinkClick r:id="rId16"/>
              </a:rPr>
              <a:t>Musikipedia</a:t>
            </a:r>
            <a:r>
              <a:rPr lang="en-US" sz="1400" dirty="0"/>
              <a:t>.</a:t>
            </a:r>
          </a:p>
          <a:p>
            <a:r>
              <a:rPr lang="da-DK" sz="1400" dirty="0"/>
              <a:t>(Husk angivelse til </a:t>
            </a:r>
            <a:r>
              <a:rPr lang="da-DK" sz="1400" dirty="0" err="1"/>
              <a:t>Copydan</a:t>
            </a:r>
            <a:r>
              <a:rPr lang="da-DK" sz="1400" dirty="0"/>
              <a:t> hvis der bruges kopieret materiale fra denne side)</a:t>
            </a:r>
          </a:p>
        </p:txBody>
      </p:sp>
    </p:spTree>
    <p:extLst>
      <p:ext uri="{BB962C8B-B14F-4D97-AF65-F5344CB8AC3E}">
        <p14:creationId xmlns:p14="http://schemas.microsoft.com/office/powerpoint/2010/main" val="1046395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I I I ı ı ı ı ı II ] I ı ı  Ilııı ">
            <a:hlinkClick r:id="rId3"/>
            <a:extLst>
              <a:ext uri="{FF2B5EF4-FFF2-40B4-BE49-F238E27FC236}">
                <a16:creationId xmlns:a16="http://schemas.microsoft.com/office/drawing/2014/main" id="{BAD3682D-79EB-41D6-91CB-BE47A47E7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735" y="1625675"/>
            <a:ext cx="2659867" cy="47440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 Model.)  T. CAHILL,  10 Sheets—Sheet 4.  ART OF AND APPARATUS FOR GENERATING AND DISTRIBUTING MUSIC  ELECTRICALLY.  No. 580,035.  Patented Apr, 6, 1897.  4 C 32 F'PZFp/28  R P 6 P',PzF ßRå P' 64  Fig z  8 cP/6  77&amp;.9 p,  4/7/4/  iililihlilij  o e 000  I,wyävhn  NORRIS PETERS CO . PHO'O.UTHO„ WASHINGTON. O. C. ">
            <a:hlinkClick r:id="rId5"/>
            <a:extLst>
              <a:ext uri="{FF2B5EF4-FFF2-40B4-BE49-F238E27FC236}">
                <a16:creationId xmlns:a16="http://schemas.microsoft.com/office/drawing/2014/main" id="{B86F36B7-CA1A-4B67-A954-1F82CE3523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1455407"/>
            <a:ext cx="3343981" cy="49143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e 3">
            <a:extLst>
              <a:ext uri="{FF2B5EF4-FFF2-40B4-BE49-F238E27FC236}">
                <a16:creationId xmlns:a16="http://schemas.microsoft.com/office/drawing/2014/main" id="{32DE127E-FA99-4F55-91F3-691605CCA015}"/>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6883366E-2D9E-4B89-9D83-60CC78865F07}"/>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E08EE842-E0AC-4113-86C6-9D29643967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1067EAEC-5E5C-453B-9FB2-71968F02E03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A562F5E4-A4B7-4B8F-8EC8-3995833C3D05}"/>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spTree>
    <p:extLst>
      <p:ext uri="{BB962C8B-B14F-4D97-AF65-F5344CB8AC3E}">
        <p14:creationId xmlns:p14="http://schemas.microsoft.com/office/powerpoint/2010/main" val="291202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Links fra slides – både i slide og i noter</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6" y="1763208"/>
            <a:ext cx="6234545" cy="4616648"/>
          </a:xfrm>
          <a:prstGeom prst="rect">
            <a:avLst/>
          </a:prstGeom>
          <a:noFill/>
        </p:spPr>
        <p:txBody>
          <a:bodyPr wrap="square" rtlCol="0">
            <a:spAutoFit/>
          </a:bodyPr>
          <a:lstStyle/>
          <a:p>
            <a:r>
              <a:rPr lang="da-DK" sz="1400" dirty="0"/>
              <a:t>Slide 4 – Som link på billeder i slide</a:t>
            </a:r>
          </a:p>
          <a:p>
            <a:r>
              <a:rPr lang="da-DK" sz="1400" dirty="0" err="1">
                <a:hlinkClick r:id="rId4"/>
              </a:rPr>
              <a:t>Harpsichord</a:t>
            </a:r>
            <a:r>
              <a:rPr lang="da-DK" sz="1400" dirty="0">
                <a:hlinkClick r:id="rId4"/>
              </a:rPr>
              <a:t> – Wikipedia</a:t>
            </a:r>
            <a:endParaRPr lang="da-DK" sz="1400" dirty="0"/>
          </a:p>
          <a:p>
            <a:r>
              <a:rPr lang="da-DK" sz="1400" dirty="0">
                <a:hlinkClick r:id="rId5"/>
              </a:rPr>
              <a:t>Fortepiano – Wikipedia</a:t>
            </a:r>
            <a:endParaRPr lang="da-DK" sz="1400" dirty="0"/>
          </a:p>
          <a:p>
            <a:r>
              <a:rPr lang="da-DK" sz="1400" dirty="0">
                <a:hlinkClick r:id="rId6"/>
              </a:rPr>
              <a:t>Hammond organ – Wikipedia</a:t>
            </a:r>
            <a:endParaRPr lang="da-DK" sz="1400" dirty="0"/>
          </a:p>
          <a:p>
            <a:r>
              <a:rPr lang="da-DK" sz="1400" dirty="0" err="1">
                <a:hlinkClick r:id="rId7"/>
              </a:rPr>
              <a:t>Mellotron</a:t>
            </a:r>
            <a:r>
              <a:rPr lang="da-DK" sz="1400" dirty="0">
                <a:hlinkClick r:id="rId7"/>
              </a:rPr>
              <a:t> – Wikipedia</a:t>
            </a:r>
            <a:endParaRPr lang="da-DK" sz="1400" dirty="0"/>
          </a:p>
          <a:p>
            <a:r>
              <a:rPr lang="da-DK" sz="1400" dirty="0">
                <a:hlinkClick r:id="rId8"/>
              </a:rPr>
              <a:t>EMS VCS 3 – Wikipedia</a:t>
            </a:r>
            <a:endParaRPr lang="da-DK" sz="1400" dirty="0"/>
          </a:p>
          <a:p>
            <a:r>
              <a:rPr lang="da-DK" sz="1400" dirty="0">
                <a:hlinkClick r:id="rId9"/>
              </a:rPr>
              <a:t>Roland D-50 – Wikipedia</a:t>
            </a:r>
            <a:endParaRPr lang="da-DK" sz="1400" dirty="0"/>
          </a:p>
          <a:p>
            <a:r>
              <a:rPr lang="da-DK" sz="1400" dirty="0">
                <a:hlinkClick r:id="rId10"/>
              </a:rPr>
              <a:t>Pure Data – Wikipedia</a:t>
            </a:r>
            <a:endParaRPr lang="da-DK" sz="1400" dirty="0"/>
          </a:p>
          <a:p>
            <a:r>
              <a:rPr lang="da-DK" sz="1400" dirty="0">
                <a:hlinkClick r:id="rId11"/>
              </a:rPr>
              <a:t>Sonic Pi – Wikipedia</a:t>
            </a:r>
            <a:endParaRPr lang="da-DK" sz="1400" dirty="0"/>
          </a:p>
          <a:p>
            <a:endParaRPr lang="da-DK" sz="1400" dirty="0"/>
          </a:p>
          <a:p>
            <a:r>
              <a:rPr lang="da-DK" sz="1400" dirty="0"/>
              <a:t>Slide 4 – Fra Noter (kun i noter)</a:t>
            </a:r>
          </a:p>
          <a:p>
            <a:r>
              <a:rPr lang="da-DK" sz="1400" dirty="0">
                <a:hlinkClick r:id="rId12"/>
              </a:rPr>
              <a:t>Eminent 310 Unique – Wikipedia</a:t>
            </a:r>
            <a:endParaRPr lang="da-DK" sz="1400" dirty="0"/>
          </a:p>
          <a:p>
            <a:r>
              <a:rPr lang="en-US" sz="1400" dirty="0">
                <a:hlinkClick r:id="rId13"/>
              </a:rPr>
              <a:t>What the Future Sounded Like – YouTube</a:t>
            </a:r>
            <a:r>
              <a:rPr lang="en-US" sz="1400" dirty="0"/>
              <a:t> </a:t>
            </a:r>
            <a:r>
              <a:rPr lang="da-DK" sz="1400" dirty="0"/>
              <a:t>(godt historisk tilbageblik på 26 min)</a:t>
            </a:r>
          </a:p>
          <a:p>
            <a:endParaRPr lang="da-DK" sz="1400" dirty="0"/>
          </a:p>
          <a:p>
            <a:r>
              <a:rPr lang="da-DK" sz="1400" dirty="0"/>
              <a:t>Slide 5 – Som links på billederne i slide</a:t>
            </a:r>
          </a:p>
          <a:p>
            <a:r>
              <a:rPr lang="da-DK" sz="1400" dirty="0" err="1">
                <a:hlinkClick r:id="rId14"/>
              </a:rPr>
              <a:t>Jammy</a:t>
            </a:r>
            <a:r>
              <a:rPr lang="da-DK" sz="1400" dirty="0">
                <a:hlinkClick r:id="rId14"/>
              </a:rPr>
              <a:t> vs. </a:t>
            </a:r>
            <a:r>
              <a:rPr lang="da-DK" sz="1400" dirty="0" err="1">
                <a:hlinkClick r:id="rId14"/>
              </a:rPr>
              <a:t>actual</a:t>
            </a:r>
            <a:r>
              <a:rPr lang="da-DK" sz="1400" dirty="0">
                <a:hlinkClick r:id="rId14"/>
              </a:rPr>
              <a:t> guitar – YouTube</a:t>
            </a:r>
            <a:endParaRPr lang="da-DK" sz="1400" dirty="0"/>
          </a:p>
          <a:p>
            <a:r>
              <a:rPr lang="en-US" sz="1400" dirty="0">
                <a:hlinkClick r:id="rId15"/>
              </a:rPr>
              <a:t>The Making of The American </a:t>
            </a:r>
            <a:r>
              <a:rPr lang="en-US" sz="1400" dirty="0" err="1">
                <a:hlinkClick r:id="rId15"/>
              </a:rPr>
              <a:t>Acoustasonic</a:t>
            </a:r>
            <a:r>
              <a:rPr lang="en-US" sz="1400" dirty="0">
                <a:hlinkClick r:id="rId15"/>
              </a:rPr>
              <a:t> Telecaster | Fender – YouTube</a:t>
            </a:r>
            <a:endParaRPr lang="en-US" sz="1400" dirty="0"/>
          </a:p>
          <a:p>
            <a:r>
              <a:rPr lang="en-US" sz="1400" dirty="0">
                <a:hlinkClick r:id="rId16"/>
              </a:rPr>
              <a:t>WEIRD GEAR: Landscape Stereo Field – YouTube</a:t>
            </a:r>
            <a:endParaRPr lang="en-US" sz="1400" dirty="0"/>
          </a:p>
          <a:p>
            <a:r>
              <a:rPr lang="da-DK" sz="1400" dirty="0">
                <a:hlinkClick r:id="rId17"/>
              </a:rPr>
              <a:t>WEIRD GEAR: Soma </a:t>
            </a:r>
            <a:r>
              <a:rPr lang="da-DK" sz="1400" dirty="0" err="1">
                <a:hlinkClick r:id="rId17"/>
              </a:rPr>
              <a:t>Synths</a:t>
            </a:r>
            <a:r>
              <a:rPr lang="da-DK" sz="1400" dirty="0">
                <a:hlinkClick r:id="rId17"/>
              </a:rPr>
              <a:t> </a:t>
            </a:r>
            <a:r>
              <a:rPr lang="da-DK" sz="1400" dirty="0" err="1">
                <a:hlinkClick r:id="rId17"/>
              </a:rPr>
              <a:t>Pipe</a:t>
            </a:r>
            <a:r>
              <a:rPr lang="da-DK" sz="1400" dirty="0">
                <a:hlinkClick r:id="rId17"/>
              </a:rPr>
              <a:t> - YouTube</a:t>
            </a:r>
            <a:endParaRPr lang="da-DK" sz="1400" dirty="0"/>
          </a:p>
          <a:p>
            <a:r>
              <a:rPr lang="en-US" sz="1400" dirty="0">
                <a:hlinkClick r:id="rId18"/>
              </a:rPr>
              <a:t>Roger Linn demonstrates his Surge sounds – YouTube</a:t>
            </a:r>
            <a:endParaRPr lang="en-US" sz="1400" dirty="0"/>
          </a:p>
          <a:p>
            <a:r>
              <a:rPr lang="en-US" sz="1400" dirty="0">
                <a:hlinkClick r:id="rId19"/>
              </a:rPr>
              <a:t>New electronics for the </a:t>
            </a:r>
            <a:r>
              <a:rPr lang="en-US" sz="1400" dirty="0" err="1">
                <a:hlinkClick r:id="rId19"/>
              </a:rPr>
              <a:t>KontinuumLAB</a:t>
            </a:r>
            <a:r>
              <a:rPr lang="en-US" sz="1400" dirty="0">
                <a:hlinkClick r:id="rId19"/>
              </a:rPr>
              <a:t> DIY MIDI instrument workshops – YouTube</a:t>
            </a:r>
            <a:endParaRPr lang="en-US" sz="1400" dirty="0"/>
          </a:p>
        </p:txBody>
      </p:sp>
      <p:sp>
        <p:nvSpPr>
          <p:cNvPr id="17" name="Tekstfelt 16">
            <a:extLst>
              <a:ext uri="{FF2B5EF4-FFF2-40B4-BE49-F238E27FC236}">
                <a16:creationId xmlns:a16="http://schemas.microsoft.com/office/drawing/2014/main" id="{30A24A01-512D-44EE-BDAB-933266898F54}"/>
              </a:ext>
            </a:extLst>
          </p:cNvPr>
          <p:cNvSpPr txBox="1"/>
          <p:nvPr/>
        </p:nvSpPr>
        <p:spPr>
          <a:xfrm>
            <a:off x="7012662" y="1753034"/>
            <a:ext cx="4552939" cy="1169551"/>
          </a:xfrm>
          <a:prstGeom prst="rect">
            <a:avLst/>
          </a:prstGeom>
          <a:noFill/>
        </p:spPr>
        <p:txBody>
          <a:bodyPr wrap="square" rtlCol="0">
            <a:spAutoFit/>
          </a:bodyPr>
          <a:lstStyle/>
          <a:p>
            <a:r>
              <a:rPr lang="da-DK" sz="1400" dirty="0"/>
              <a:t>Relateret til slide 4:</a:t>
            </a:r>
          </a:p>
          <a:p>
            <a:r>
              <a:rPr lang="da-DK" sz="1400" dirty="0" err="1">
                <a:hlinkClick r:id="rId20"/>
              </a:rPr>
              <a:t>Legendary</a:t>
            </a:r>
            <a:r>
              <a:rPr lang="da-DK" sz="1400" dirty="0">
                <a:hlinkClick r:id="rId20"/>
              </a:rPr>
              <a:t> Instruments - Jean Michel </a:t>
            </a:r>
            <a:r>
              <a:rPr lang="da-DK" sz="1400" dirty="0" err="1">
                <a:hlinkClick r:id="rId20"/>
              </a:rPr>
              <a:t>Jarre</a:t>
            </a:r>
            <a:r>
              <a:rPr lang="da-DK" sz="1400" dirty="0">
                <a:hlinkClick r:id="rId20"/>
              </a:rPr>
              <a:t> - YouTube</a:t>
            </a:r>
            <a:endParaRPr lang="da-DK" sz="1400" dirty="0"/>
          </a:p>
          <a:p>
            <a:r>
              <a:rPr lang="da-DK" sz="1400" dirty="0"/>
              <a:t>Jean Michel </a:t>
            </a:r>
            <a:r>
              <a:rPr lang="da-DK" sz="1400" dirty="0" err="1"/>
              <a:t>Jarre</a:t>
            </a:r>
            <a:r>
              <a:rPr lang="da-DK" sz="1400" dirty="0"/>
              <a:t> gennemgår de instrumenter han brugte ifm </a:t>
            </a:r>
            <a:r>
              <a:rPr lang="da-DK" sz="1400" dirty="0" err="1"/>
              <a:t>Oxygene</a:t>
            </a:r>
            <a:endParaRPr lang="da-DK" sz="1400" dirty="0"/>
          </a:p>
          <a:p>
            <a:endParaRPr lang="en-US" sz="1400" dirty="0"/>
          </a:p>
        </p:txBody>
      </p:sp>
    </p:spTree>
    <p:extLst>
      <p:ext uri="{BB962C8B-B14F-4D97-AF65-F5344CB8AC3E}">
        <p14:creationId xmlns:p14="http://schemas.microsoft.com/office/powerpoint/2010/main" val="234848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Links fra slides – både i slide og i noter</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6" y="1763208"/>
            <a:ext cx="8670683" cy="4832092"/>
          </a:xfrm>
          <a:prstGeom prst="rect">
            <a:avLst/>
          </a:prstGeom>
          <a:noFill/>
        </p:spPr>
        <p:txBody>
          <a:bodyPr wrap="square" rtlCol="0">
            <a:spAutoFit/>
          </a:bodyPr>
          <a:lstStyle/>
          <a:p>
            <a:r>
              <a:rPr lang="da-DK" sz="1400" dirty="0"/>
              <a:t>Slide 6 – Som link på billeder i slide</a:t>
            </a:r>
          </a:p>
          <a:p>
            <a:r>
              <a:rPr lang="da-DK" sz="1400" dirty="0" err="1">
                <a:hlinkClick r:id="rId4"/>
              </a:rPr>
              <a:t>Rafaele</a:t>
            </a:r>
            <a:r>
              <a:rPr lang="da-DK" sz="1400" dirty="0">
                <a:hlinkClick r:id="rId4"/>
              </a:rPr>
              <a:t> </a:t>
            </a:r>
            <a:r>
              <a:rPr lang="da-DK" sz="1400" dirty="0" err="1">
                <a:hlinkClick r:id="rId4"/>
              </a:rPr>
              <a:t>Andrade</a:t>
            </a:r>
            <a:r>
              <a:rPr lang="da-DK" sz="1400" dirty="0">
                <a:hlinkClick r:id="rId4"/>
              </a:rPr>
              <a:t> </a:t>
            </a:r>
            <a:r>
              <a:rPr lang="da-DK" sz="1400" dirty="0" err="1">
                <a:hlinkClick r:id="rId4"/>
              </a:rPr>
              <a:t>playing</a:t>
            </a:r>
            <a:r>
              <a:rPr lang="da-DK" sz="1400" dirty="0">
                <a:hlinkClick r:id="rId4"/>
              </a:rPr>
              <a:t> </a:t>
            </a:r>
            <a:r>
              <a:rPr lang="da-DK" sz="1400" dirty="0" err="1">
                <a:hlinkClick r:id="rId4"/>
              </a:rPr>
              <a:t>Knurl</a:t>
            </a:r>
            <a:r>
              <a:rPr lang="da-DK" sz="1400" dirty="0">
                <a:hlinkClick r:id="rId4"/>
              </a:rPr>
              <a:t> (n.19) : a </a:t>
            </a:r>
            <a:r>
              <a:rPr lang="da-DK" sz="1400" dirty="0" err="1">
                <a:hlinkClick r:id="rId4"/>
              </a:rPr>
              <a:t>reprogrammable</a:t>
            </a:r>
            <a:r>
              <a:rPr lang="da-DK" sz="1400" dirty="0">
                <a:hlinkClick r:id="rId4"/>
              </a:rPr>
              <a:t> cello – YouTube</a:t>
            </a:r>
            <a:endParaRPr lang="da-DK" sz="1400" dirty="0"/>
          </a:p>
          <a:p>
            <a:r>
              <a:rPr lang="da-DK" sz="1400" dirty="0" err="1">
                <a:hlinkClick r:id="rId5"/>
              </a:rPr>
              <a:t>Knurl</a:t>
            </a:r>
            <a:r>
              <a:rPr lang="da-DK" sz="1400" dirty="0">
                <a:hlinkClick r:id="rId5"/>
              </a:rPr>
              <a:t> lab - </a:t>
            </a:r>
            <a:r>
              <a:rPr lang="da-DK" sz="1400" dirty="0" err="1">
                <a:hlinkClick r:id="rId5"/>
              </a:rPr>
              <a:t>Knurl</a:t>
            </a:r>
            <a:r>
              <a:rPr lang="da-DK" sz="1400" dirty="0">
                <a:hlinkClick r:id="rId5"/>
              </a:rPr>
              <a:t> (knurl-lab.in)</a:t>
            </a:r>
            <a:endParaRPr lang="da-DK" sz="1400" dirty="0"/>
          </a:p>
          <a:p>
            <a:endParaRPr lang="da-DK" sz="1400" dirty="0"/>
          </a:p>
          <a:p>
            <a:r>
              <a:rPr lang="da-DK" sz="1400" dirty="0"/>
              <a:t>Slide 8</a:t>
            </a:r>
          </a:p>
          <a:p>
            <a:r>
              <a:rPr lang="en-US" sz="1400" dirty="0">
                <a:hlinkClick r:id="rId6"/>
              </a:rPr>
              <a:t>Piano Notes and Keys: The Definitive Guide (2020) – </a:t>
            </a:r>
            <a:r>
              <a:rPr lang="en-US" sz="1400" dirty="0" err="1">
                <a:hlinkClick r:id="rId6"/>
              </a:rPr>
              <a:t>Musilio</a:t>
            </a:r>
            <a:r>
              <a:rPr lang="da-DK" sz="1400" dirty="0">
                <a:solidFill>
                  <a:srgbClr val="000000"/>
                </a:solidFill>
                <a:latin typeface="Linux Libertine"/>
              </a:rPr>
              <a:t>   (primært for figuren)</a:t>
            </a:r>
            <a:endParaRPr lang="da-DK" sz="1400" dirty="0"/>
          </a:p>
          <a:p>
            <a:r>
              <a:rPr lang="da-DK" sz="1400" dirty="0">
                <a:hlinkClick r:id="rId7"/>
              </a:rPr>
              <a:t>stamtone | </a:t>
            </a:r>
            <a:r>
              <a:rPr lang="da-DK" sz="1400" dirty="0" err="1">
                <a:hlinkClick r:id="rId7"/>
              </a:rPr>
              <a:t>Musikipedia</a:t>
            </a:r>
            <a:endParaRPr lang="da-DK" sz="1400" dirty="0"/>
          </a:p>
          <a:p>
            <a:r>
              <a:rPr lang="da-DK" sz="1400" dirty="0"/>
              <a:t>(Hvis materiale kopiers til brug i undervisning skal man huske at angive det til </a:t>
            </a:r>
            <a:r>
              <a:rPr lang="da-DK" sz="1400" dirty="0" err="1"/>
              <a:t>CopyDan</a:t>
            </a:r>
            <a:r>
              <a:rPr lang="da-DK" sz="1400" dirty="0"/>
              <a:t>).</a:t>
            </a:r>
          </a:p>
          <a:p>
            <a:endParaRPr lang="da-DK" sz="1400" dirty="0"/>
          </a:p>
          <a:p>
            <a:r>
              <a:rPr lang="da-DK" sz="1400" dirty="0"/>
              <a:t>Slide 9 – Som links på billederne i slide</a:t>
            </a:r>
          </a:p>
          <a:p>
            <a:r>
              <a:rPr lang="en-US" sz="1400" dirty="0">
                <a:hlinkClick r:id="rId8"/>
              </a:rPr>
              <a:t>Frequencies of Musical Notes, A4 = 440 Hz (mtu.edu)</a:t>
            </a:r>
            <a:endParaRPr lang="en-US" sz="1400" dirty="0"/>
          </a:p>
          <a:p>
            <a:r>
              <a:rPr lang="en-US" sz="1400" dirty="0">
                <a:hlinkClick r:id="rId9"/>
              </a:rPr>
              <a:t>MIDI note numbers and center frequencies | Inspired Acoustics</a:t>
            </a:r>
            <a:endParaRPr lang="en-US" sz="1400" dirty="0"/>
          </a:p>
          <a:p>
            <a:r>
              <a:rPr lang="da-DK" sz="1400" dirty="0"/>
              <a:t>(Samlet, i </a:t>
            </a:r>
            <a:r>
              <a:rPr lang="da-DK" sz="1400" dirty="0" err="1"/>
              <a:t>excel</a:t>
            </a:r>
            <a:r>
              <a:rPr lang="da-DK" sz="1400" dirty="0"/>
              <a:t> ark – “noder frekvenser og midi numre”)</a:t>
            </a:r>
          </a:p>
          <a:p>
            <a:endParaRPr lang="en-US" sz="1400" dirty="0"/>
          </a:p>
          <a:p>
            <a:r>
              <a:rPr lang="en-US" sz="1400" dirty="0"/>
              <a:t>Slide 10</a:t>
            </a:r>
          </a:p>
          <a:p>
            <a:r>
              <a:rPr lang="en-US" sz="1400" dirty="0">
                <a:hlinkClick r:id="rId10"/>
              </a:rPr>
              <a:t>Music Theory in 16 Minutes </a:t>
            </a:r>
            <a:r>
              <a:rPr lang="en-US" sz="1400" dirty="0">
                <a:hlinkClick r:id="rId11"/>
              </a:rPr>
              <a:t>–</a:t>
            </a:r>
            <a:r>
              <a:rPr lang="en-US" sz="1400" dirty="0">
                <a:hlinkClick r:id="rId10"/>
              </a:rPr>
              <a:t> YouTube</a:t>
            </a:r>
            <a:r>
              <a:rPr lang="en-US" sz="1400" dirty="0"/>
              <a:t>   </a:t>
            </a:r>
            <a:r>
              <a:rPr lang="da-DK" sz="1400" dirty="0"/>
              <a:t>(udmærket som lektie)</a:t>
            </a:r>
            <a:endParaRPr lang="da-DK" sz="1400" dirty="0">
              <a:hlinkClick r:id="rId11"/>
            </a:endParaRPr>
          </a:p>
          <a:p>
            <a:r>
              <a:rPr lang="da-DK" sz="1400" dirty="0">
                <a:hlinkClick r:id="rId11"/>
              </a:rPr>
              <a:t>Skalaer | </a:t>
            </a:r>
            <a:r>
              <a:rPr lang="da-DK" sz="1400" dirty="0" err="1">
                <a:hlinkClick r:id="rId11"/>
              </a:rPr>
              <a:t>Musikipedia</a:t>
            </a:r>
            <a:endParaRPr lang="da-DK" sz="1400" dirty="0"/>
          </a:p>
          <a:p>
            <a:r>
              <a:rPr lang="en-US" sz="1400" dirty="0">
                <a:hlinkClick r:id="rId12"/>
              </a:rPr>
              <a:t>Western Musical Scales (mtu.edu)</a:t>
            </a:r>
            <a:endParaRPr lang="en-US" sz="1400" dirty="0"/>
          </a:p>
          <a:p>
            <a:endParaRPr lang="en-US" sz="1400" dirty="0"/>
          </a:p>
          <a:p>
            <a:r>
              <a:rPr lang="da-DK" sz="1400" dirty="0"/>
              <a:t>Slide 12</a:t>
            </a:r>
          </a:p>
          <a:p>
            <a:r>
              <a:rPr lang="da-DK" sz="1400" dirty="0">
                <a:hlinkClick r:id="rId13"/>
              </a:rPr>
              <a:t>SCAMP (Suite for Computer-</a:t>
            </a:r>
            <a:r>
              <a:rPr lang="da-DK" sz="1400" dirty="0" err="1">
                <a:hlinkClick r:id="rId13"/>
              </a:rPr>
              <a:t>Assisted</a:t>
            </a:r>
            <a:r>
              <a:rPr lang="da-DK" sz="1400" dirty="0">
                <a:hlinkClick r:id="rId13"/>
              </a:rPr>
              <a:t> Music in Python) 0.8.9 — </a:t>
            </a:r>
            <a:r>
              <a:rPr lang="da-DK" sz="1400" dirty="0" err="1">
                <a:hlinkClick r:id="rId13"/>
              </a:rPr>
              <a:t>scamp</a:t>
            </a:r>
            <a:r>
              <a:rPr lang="da-DK" sz="1400" dirty="0">
                <a:hlinkClick r:id="rId13"/>
              </a:rPr>
              <a:t> 0.8.9 </a:t>
            </a:r>
            <a:r>
              <a:rPr lang="da-DK" sz="1400" dirty="0" err="1">
                <a:hlinkClick r:id="rId13"/>
              </a:rPr>
              <a:t>documentation</a:t>
            </a:r>
            <a:r>
              <a:rPr lang="da-DK" sz="1400" dirty="0">
                <a:hlinkClick r:id="rId13"/>
              </a:rPr>
              <a:t> (marcevanstein.com)</a:t>
            </a:r>
            <a:endParaRPr lang="da-DK" sz="1400" dirty="0"/>
          </a:p>
          <a:p>
            <a:endParaRPr lang="da-DK" sz="1400" dirty="0"/>
          </a:p>
        </p:txBody>
      </p:sp>
    </p:spTree>
    <p:extLst>
      <p:ext uri="{BB962C8B-B14F-4D97-AF65-F5344CB8AC3E}">
        <p14:creationId xmlns:p14="http://schemas.microsoft.com/office/powerpoint/2010/main" val="122152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4 </a:t>
              </a:r>
              <a:r>
                <a:rPr lang="da-DK" sz="1400" dirty="0"/>
                <a:t>Links fra slides – både i slide og i noter</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7" y="1763208"/>
            <a:ext cx="8698392" cy="4832092"/>
          </a:xfrm>
          <a:prstGeom prst="rect">
            <a:avLst/>
          </a:prstGeom>
          <a:noFill/>
        </p:spPr>
        <p:txBody>
          <a:bodyPr wrap="square" rtlCol="0">
            <a:spAutoFit/>
          </a:bodyPr>
          <a:lstStyle/>
          <a:p>
            <a:r>
              <a:rPr lang="da-DK" sz="1400" dirty="0"/>
              <a:t>Slide 14</a:t>
            </a:r>
          </a:p>
          <a:p>
            <a:r>
              <a:rPr lang="en-US" sz="1400" dirty="0">
                <a:hlinkClick r:id="rId4"/>
              </a:rPr>
              <a:t>Home - Polyphone </a:t>
            </a:r>
            <a:r>
              <a:rPr lang="en-US" sz="1400" dirty="0" err="1">
                <a:hlinkClick r:id="rId4"/>
              </a:rPr>
              <a:t>Soundfont</a:t>
            </a:r>
            <a:r>
              <a:rPr lang="en-US" sz="1400" dirty="0">
                <a:hlinkClick r:id="rId4"/>
              </a:rPr>
              <a:t> Editor (polyphone-soundfonts.com)</a:t>
            </a:r>
            <a:endParaRPr lang="en-US" sz="1400" dirty="0"/>
          </a:p>
          <a:p>
            <a:endParaRPr lang="da-DK" sz="1400" dirty="0"/>
          </a:p>
          <a:p>
            <a:r>
              <a:rPr lang="da-DK" sz="1400" dirty="0"/>
              <a:t>Slide 15</a:t>
            </a:r>
          </a:p>
          <a:p>
            <a:r>
              <a:rPr lang="en-US" sz="1400" dirty="0">
                <a:hlinkClick r:id="rId5"/>
              </a:rPr>
              <a:t>Sonic Pi - The Live Coding Music Synth for Everyone (sonic-pi.net)</a:t>
            </a:r>
            <a:endParaRPr lang="en-US" sz="1400" dirty="0"/>
          </a:p>
          <a:p>
            <a:endParaRPr lang="da-DK" sz="1400" dirty="0"/>
          </a:p>
          <a:p>
            <a:r>
              <a:rPr lang="da-DK" sz="1400" dirty="0"/>
              <a:t>Slide 16</a:t>
            </a:r>
          </a:p>
          <a:p>
            <a:r>
              <a:rPr lang="en-US" sz="1400" dirty="0">
                <a:hlinkClick r:id="rId6"/>
              </a:rPr>
              <a:t>From the Clavichord to the Modern Piano - Part 1 of 2 – YouTube</a:t>
            </a:r>
            <a:endParaRPr lang="da-DK" sz="1400" dirty="0"/>
          </a:p>
          <a:p>
            <a:r>
              <a:rPr lang="en-US" sz="1400" dirty="0">
                <a:hlinkClick r:id="rId7"/>
              </a:rPr>
              <a:t>From the Clavichord to the Modern Piano - Part 2 of 2 – YouTube</a:t>
            </a:r>
            <a:endParaRPr lang="da-DK" sz="1400" dirty="0"/>
          </a:p>
          <a:p>
            <a:endParaRPr lang="da-DK" sz="1400" dirty="0"/>
          </a:p>
          <a:p>
            <a:r>
              <a:rPr lang="da-DK" sz="1400" dirty="0"/>
              <a:t>Slide 17</a:t>
            </a:r>
          </a:p>
          <a:p>
            <a:r>
              <a:rPr lang="en-US" sz="1400" dirty="0">
                <a:hlinkClick r:id="rId8"/>
              </a:rPr>
              <a:t>History of the Leslie speakers – YouTube</a:t>
            </a:r>
            <a:endParaRPr lang="en-US" sz="1400" dirty="0"/>
          </a:p>
          <a:p>
            <a:r>
              <a:rPr lang="da-DK" sz="1400" dirty="0">
                <a:hlinkClick r:id="rId9"/>
              </a:rPr>
              <a:t>Hammond Organ </a:t>
            </a:r>
            <a:r>
              <a:rPr lang="da-DK" sz="1400" dirty="0" err="1">
                <a:hlinkClick r:id="rId9"/>
              </a:rPr>
              <a:t>History</a:t>
            </a:r>
            <a:r>
              <a:rPr lang="da-DK" sz="1400" dirty="0">
                <a:hlinkClick r:id="rId9"/>
              </a:rPr>
              <a:t> – YouTube</a:t>
            </a:r>
            <a:endParaRPr lang="en-US" sz="1400" dirty="0"/>
          </a:p>
          <a:p>
            <a:r>
              <a:rPr lang="en-US" sz="1400" dirty="0">
                <a:hlinkClick r:id="rId10"/>
              </a:rPr>
              <a:t>Inside a Mellotron M400: How the Mellotron Works – YouTube</a:t>
            </a:r>
            <a:endParaRPr lang="en-US" sz="1400" dirty="0"/>
          </a:p>
          <a:p>
            <a:r>
              <a:rPr lang="en-US" sz="1400" dirty="0">
                <a:hlinkClick r:id="rId11"/>
              </a:rPr>
              <a:t>A Brief History of the Minimoog Part I – YouTube</a:t>
            </a:r>
            <a:endParaRPr lang="en-US" sz="1400" dirty="0"/>
          </a:p>
          <a:p>
            <a:r>
              <a:rPr lang="en-US" sz="1400" dirty="0">
                <a:hlinkClick r:id="rId12"/>
              </a:rPr>
              <a:t>A Brief History of the Minimoog Part II – YouTube</a:t>
            </a:r>
            <a:endParaRPr lang="en-US" sz="1400" dirty="0"/>
          </a:p>
          <a:p>
            <a:r>
              <a:rPr lang="en-US" sz="1400" dirty="0">
                <a:hlinkClick r:id="rId13"/>
              </a:rPr>
              <a:t>Yamaha DX7 - The Synthesizer that Defined the '80s – YouTube</a:t>
            </a:r>
            <a:endParaRPr lang="en-US" sz="1400" dirty="0"/>
          </a:p>
          <a:p>
            <a:r>
              <a:rPr lang="en-US" sz="1400" dirty="0">
                <a:hlinkClick r:id="rId14"/>
              </a:rPr>
              <a:t>Roland D-50 Celebration Moments with Adrian Scott and Eric </a:t>
            </a:r>
            <a:r>
              <a:rPr lang="en-US" sz="1400" dirty="0" err="1">
                <a:hlinkClick r:id="rId14"/>
              </a:rPr>
              <a:t>Persing</a:t>
            </a:r>
            <a:r>
              <a:rPr lang="en-US" sz="1400" dirty="0">
                <a:hlinkClick r:id="rId14"/>
              </a:rPr>
              <a:t> – YouTube</a:t>
            </a:r>
            <a:endParaRPr lang="en-US" sz="1400" dirty="0"/>
          </a:p>
          <a:p>
            <a:endParaRPr lang="en-US" sz="1400" dirty="0"/>
          </a:p>
          <a:p>
            <a:r>
              <a:rPr lang="en-US" sz="1400" dirty="0"/>
              <a:t>Slide 18</a:t>
            </a:r>
          </a:p>
          <a:p>
            <a:r>
              <a:rPr lang="da-DK" sz="1400" dirty="0">
                <a:hlinkClick r:id="rId15"/>
              </a:rPr>
              <a:t>Live-</a:t>
            </a:r>
            <a:r>
              <a:rPr lang="da-DK" sz="1400" dirty="0" err="1">
                <a:hlinkClick r:id="rId15"/>
              </a:rPr>
              <a:t>Coding</a:t>
            </a:r>
            <a:r>
              <a:rPr lang="da-DK" sz="1400" dirty="0">
                <a:hlinkClick r:id="rId15"/>
              </a:rPr>
              <a:t> – </a:t>
            </a:r>
            <a:r>
              <a:rPr lang="da-DK" sz="1400" dirty="0" err="1">
                <a:hlinkClick r:id="rId15"/>
              </a:rPr>
              <a:t>programming</a:t>
            </a:r>
            <a:r>
              <a:rPr lang="da-DK" sz="1400" dirty="0">
                <a:hlinkClick r:id="rId15"/>
              </a:rPr>
              <a:t> </a:t>
            </a:r>
            <a:r>
              <a:rPr lang="da-DK" sz="1400" dirty="0" err="1">
                <a:hlinkClick r:id="rId15"/>
              </a:rPr>
              <a:t>masterly</a:t>
            </a:r>
            <a:r>
              <a:rPr lang="da-DK" sz="1400" dirty="0">
                <a:hlinkClick r:id="rId15"/>
              </a:rPr>
              <a:t> </a:t>
            </a:r>
            <a:r>
              <a:rPr lang="da-DK" sz="1400" dirty="0" err="1">
                <a:hlinkClick r:id="rId15"/>
              </a:rPr>
              <a:t>music</a:t>
            </a:r>
            <a:r>
              <a:rPr lang="da-DK" sz="1400" dirty="0">
                <a:hlinkClick r:id="rId15"/>
              </a:rPr>
              <a:t> | Juan Romero &amp; Patrick </a:t>
            </a:r>
            <a:r>
              <a:rPr lang="da-DK" sz="1400" dirty="0" err="1">
                <a:hlinkClick r:id="rId15"/>
              </a:rPr>
              <a:t>Borgeat</a:t>
            </a:r>
            <a:r>
              <a:rPr lang="da-DK" sz="1400" dirty="0">
                <a:hlinkClick r:id="rId15"/>
              </a:rPr>
              <a:t> | </a:t>
            </a:r>
            <a:r>
              <a:rPr lang="da-DK" sz="1400" dirty="0" err="1">
                <a:hlinkClick r:id="rId15"/>
              </a:rPr>
              <a:t>TEDxKIT</a:t>
            </a:r>
            <a:r>
              <a:rPr lang="da-DK" sz="1400" dirty="0">
                <a:hlinkClick r:id="rId15"/>
              </a:rPr>
              <a:t> – YouTube</a:t>
            </a:r>
            <a:endParaRPr lang="da-DK" sz="1400" dirty="0"/>
          </a:p>
          <a:p>
            <a:r>
              <a:rPr lang="da-DK" sz="1400" dirty="0">
                <a:hlinkClick r:id="rId16"/>
              </a:rPr>
              <a:t>Programming as Performance | Sam Aaron | </a:t>
            </a:r>
            <a:r>
              <a:rPr lang="da-DK" sz="1400" dirty="0" err="1">
                <a:hlinkClick r:id="rId16"/>
              </a:rPr>
              <a:t>TEDxManchester</a:t>
            </a:r>
            <a:r>
              <a:rPr lang="da-DK" sz="1400" dirty="0">
                <a:hlinkClick r:id="rId16"/>
              </a:rPr>
              <a:t> – YouTube</a:t>
            </a:r>
            <a:endParaRPr lang="da-DK" sz="1400" dirty="0"/>
          </a:p>
        </p:txBody>
      </p:sp>
    </p:spTree>
    <p:extLst>
      <p:ext uri="{BB962C8B-B14F-4D97-AF65-F5344CB8AC3E}">
        <p14:creationId xmlns:p14="http://schemas.microsoft.com/office/powerpoint/2010/main" val="371972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lede 9">
            <a:hlinkClick r:id="rId3"/>
            <a:extLst>
              <a:ext uri="{FF2B5EF4-FFF2-40B4-BE49-F238E27FC236}">
                <a16:creationId xmlns:a16="http://schemas.microsoft.com/office/drawing/2014/main" id="{4FA7A4F7-056C-4BFE-99E5-DE254C96A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139" y="2131134"/>
            <a:ext cx="2100006" cy="1900986"/>
          </a:xfrm>
          <a:prstGeom prst="rect">
            <a:avLst/>
          </a:prstGeom>
        </p:spPr>
      </p:pic>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pic>
        <p:nvPicPr>
          <p:cNvPr id="1026" name="Picture 2">
            <a:extLst>
              <a:ext uri="{FF2B5EF4-FFF2-40B4-BE49-F238E27FC236}">
                <a16:creationId xmlns:a16="http://schemas.microsoft.com/office/drawing/2014/main" id="{8859CE8E-710D-4964-8762-54C6D0CCC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251450" y="3002296"/>
            <a:ext cx="2071090" cy="992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ΙΟΛηςς0Ι&gt; • ({(02 + } ">
            <a:hlinkClick r:id="rId7"/>
            <a:extLst>
              <a:ext uri="{FF2B5EF4-FFF2-40B4-BE49-F238E27FC236}">
                <a16:creationId xmlns:a16="http://schemas.microsoft.com/office/drawing/2014/main" id="{4979F3EF-ACAA-46FF-A7B3-20E631B9E9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2494" y="3855705"/>
            <a:ext cx="2100006" cy="1108890"/>
          </a:xfrm>
          <a:prstGeom prst="rect">
            <a:avLst/>
          </a:prstGeom>
          <a:noFill/>
          <a:extLst>
            <a:ext uri="{909E8E84-426E-40DD-AFC4-6F175D3DCCD1}">
              <a14:hiddenFill xmlns:a14="http://schemas.microsoft.com/office/drawing/2010/main">
                <a:solidFill>
                  <a:srgbClr val="FFFFFF"/>
                </a:solidFill>
              </a14:hiddenFill>
            </a:ext>
          </a:extLst>
        </p:spPr>
      </p:pic>
      <p:pic>
        <p:nvPicPr>
          <p:cNvPr id="7" name="Billede 6">
            <a:hlinkClick r:id="rId9"/>
            <a:extLst>
              <a:ext uri="{FF2B5EF4-FFF2-40B4-BE49-F238E27FC236}">
                <a16:creationId xmlns:a16="http://schemas.microsoft.com/office/drawing/2014/main" id="{73C579E4-1B62-4BB8-80CE-0E7F6D0EF7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0181" y="2782690"/>
            <a:ext cx="1084836" cy="1466141"/>
          </a:xfrm>
          <a:prstGeom prst="rect">
            <a:avLst/>
          </a:prstGeom>
        </p:spPr>
      </p:pic>
      <p:pic>
        <p:nvPicPr>
          <p:cNvPr id="8" name="Billede 7">
            <a:hlinkClick r:id="rId11"/>
            <a:extLst>
              <a:ext uri="{FF2B5EF4-FFF2-40B4-BE49-F238E27FC236}">
                <a16:creationId xmlns:a16="http://schemas.microsoft.com/office/drawing/2014/main" id="{F806FD6B-221F-4D97-94C3-2EB0795B1A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91332" y="3843343"/>
            <a:ext cx="989553" cy="1485979"/>
          </a:xfrm>
          <a:prstGeom prst="rect">
            <a:avLst/>
          </a:prstGeom>
        </p:spPr>
      </p:pic>
      <p:pic>
        <p:nvPicPr>
          <p:cNvPr id="14" name="Billede 13">
            <a:hlinkClick r:id="rId13"/>
            <a:extLst>
              <a:ext uri="{FF2B5EF4-FFF2-40B4-BE49-F238E27FC236}">
                <a16:creationId xmlns:a16="http://schemas.microsoft.com/office/drawing/2014/main" id="{8E500F37-2283-4EF4-976E-C0FAE309CD0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10438" y="3851685"/>
            <a:ext cx="1669866" cy="1026398"/>
          </a:xfrm>
          <a:prstGeom prst="rect">
            <a:avLst/>
          </a:prstGeom>
        </p:spPr>
      </p:pic>
      <p:pic>
        <p:nvPicPr>
          <p:cNvPr id="18" name="Billede 17">
            <a:hlinkClick r:id="rId15"/>
            <a:extLst>
              <a:ext uri="{FF2B5EF4-FFF2-40B4-BE49-F238E27FC236}">
                <a16:creationId xmlns:a16="http://schemas.microsoft.com/office/drawing/2014/main" id="{3EE62A20-EB58-44BD-B0ED-1F776D5A3C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16852" y="3003505"/>
            <a:ext cx="1018887" cy="1513655"/>
          </a:xfrm>
          <a:prstGeom prst="rect">
            <a:avLst/>
          </a:prstGeom>
        </p:spPr>
      </p:pic>
      <p:pic>
        <p:nvPicPr>
          <p:cNvPr id="9" name="Billede 8">
            <a:hlinkClick r:id="rId17"/>
            <a:extLst>
              <a:ext uri="{FF2B5EF4-FFF2-40B4-BE49-F238E27FC236}">
                <a16:creationId xmlns:a16="http://schemas.microsoft.com/office/drawing/2014/main" id="{2A39E592-04B6-4BCC-AAA3-8E71E6FAC13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61138" y="4107366"/>
            <a:ext cx="1576388" cy="1541435"/>
          </a:xfrm>
          <a:prstGeom prst="rect">
            <a:avLst/>
          </a:prstGeom>
        </p:spPr>
      </p:pic>
      <p:grpSp>
        <p:nvGrpSpPr>
          <p:cNvPr id="17" name="Gruppe 16">
            <a:extLst>
              <a:ext uri="{FF2B5EF4-FFF2-40B4-BE49-F238E27FC236}">
                <a16:creationId xmlns:a16="http://schemas.microsoft.com/office/drawing/2014/main" id="{FD5F9BE6-DD5E-483D-80EA-1DE089038ADD}"/>
              </a:ext>
            </a:extLst>
          </p:cNvPr>
          <p:cNvGrpSpPr/>
          <p:nvPr/>
        </p:nvGrpSpPr>
        <p:grpSpPr>
          <a:xfrm>
            <a:off x="6184312" y="3044342"/>
            <a:ext cx="1983888" cy="887916"/>
            <a:chOff x="3238555" y="623256"/>
            <a:chExt cx="3741365" cy="1740148"/>
          </a:xfrm>
        </p:grpSpPr>
        <p:pic>
          <p:nvPicPr>
            <p:cNvPr id="20" name="Billede 19">
              <a:hlinkClick r:id="rId19"/>
              <a:extLst>
                <a:ext uri="{FF2B5EF4-FFF2-40B4-BE49-F238E27FC236}">
                  <a16:creationId xmlns:a16="http://schemas.microsoft.com/office/drawing/2014/main" id="{C2740A71-558D-4098-8901-B4175E98110B}"/>
                </a:ext>
              </a:extLst>
            </p:cNvPr>
            <p:cNvPicPr>
              <a:picLocks noChangeAspect="1"/>
            </p:cNvPicPr>
            <p:nvPr/>
          </p:nvPicPr>
          <p:blipFill>
            <a:blip r:embed="rId20"/>
            <a:stretch>
              <a:fillRect/>
            </a:stretch>
          </p:blipFill>
          <p:spPr>
            <a:xfrm>
              <a:off x="4659723" y="623256"/>
              <a:ext cx="2320197" cy="1740148"/>
            </a:xfrm>
            <a:prstGeom prst="rect">
              <a:avLst/>
            </a:prstGeom>
          </p:spPr>
        </p:pic>
        <p:pic>
          <p:nvPicPr>
            <p:cNvPr id="19" name="Billede 18">
              <a:hlinkClick r:id="rId19"/>
              <a:extLst>
                <a:ext uri="{FF2B5EF4-FFF2-40B4-BE49-F238E27FC236}">
                  <a16:creationId xmlns:a16="http://schemas.microsoft.com/office/drawing/2014/main" id="{743DC5E6-5581-432B-9FDC-6E5AC635693D}"/>
                </a:ext>
              </a:extLst>
            </p:cNvPr>
            <p:cNvPicPr>
              <a:picLocks noChangeAspect="1"/>
            </p:cNvPicPr>
            <p:nvPr/>
          </p:nvPicPr>
          <p:blipFill>
            <a:blip r:embed="rId21"/>
            <a:stretch>
              <a:fillRect/>
            </a:stretch>
          </p:blipFill>
          <p:spPr>
            <a:xfrm>
              <a:off x="3238555" y="623256"/>
              <a:ext cx="1583862" cy="1740146"/>
            </a:xfrm>
            <a:prstGeom prst="rect">
              <a:avLst/>
            </a:prstGeom>
          </p:spPr>
        </p:pic>
      </p:grpSp>
    </p:spTree>
    <p:extLst>
      <p:ext uri="{BB962C8B-B14F-4D97-AF65-F5344CB8AC3E}">
        <p14:creationId xmlns:p14="http://schemas.microsoft.com/office/powerpoint/2010/main" val="1082206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bang &#10;openpanel &#10;ogqr &#10;dac- &#10;start &#10;resuæ &#10;stop &#10;seek ">
            <a:hlinkClick r:id="rId3"/>
            <a:extLst>
              <a:ext uri="{FF2B5EF4-FFF2-40B4-BE49-F238E27FC236}">
                <a16:creationId xmlns:a16="http://schemas.microsoft.com/office/drawing/2014/main" id="{7A80FF15-9F5B-4BD4-AD64-BF75483B2E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3862" y="3165656"/>
            <a:ext cx="2640270" cy="1297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tring &#10;axle of the tongue &#10;damper &#10;plectrum &#10;tongue ">
            <a:hlinkClick r:id="rId5"/>
            <a:extLst>
              <a:ext uri="{FF2B5EF4-FFF2-40B4-BE49-F238E27FC236}">
                <a16:creationId xmlns:a16="http://schemas.microsoft.com/office/drawing/2014/main" id="{1F1344C8-03B7-45FD-97D7-0B7785014D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310" y="3159359"/>
            <a:ext cx="1378868" cy="1193697"/>
          </a:xfrm>
          <a:prstGeom prst="rect">
            <a:avLst/>
          </a:prstGeom>
          <a:noFill/>
          <a:extLst>
            <a:ext uri="{909E8E84-426E-40DD-AFC4-6F175D3DCCD1}">
              <a14:hiddenFill xmlns:a14="http://schemas.microsoft.com/office/drawing/2010/main">
                <a:solidFill>
                  <a:srgbClr val="FFFFFF"/>
                </a:solidFill>
              </a14:hiddenFill>
            </a:ext>
          </a:extLst>
        </p:spPr>
      </p:pic>
      <p:pic>
        <p:nvPicPr>
          <p:cNvPr id="11" name="Billede 10">
            <a:hlinkClick r:id="rId7"/>
            <a:extLst>
              <a:ext uri="{FF2B5EF4-FFF2-40B4-BE49-F238E27FC236}">
                <a16:creationId xmlns:a16="http://schemas.microsoft.com/office/drawing/2014/main" id="{AFAF9515-8067-483D-BCF8-E7DBBA2E84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64634" y="3978642"/>
            <a:ext cx="2204799" cy="1297151"/>
          </a:xfrm>
          <a:prstGeom prst="rect">
            <a:avLst/>
          </a:prstGeom>
        </p:spPr>
      </p:pic>
      <p:pic>
        <p:nvPicPr>
          <p:cNvPr id="13" name="Billede 12">
            <a:hlinkClick r:id="rId9"/>
            <a:extLst>
              <a:ext uri="{FF2B5EF4-FFF2-40B4-BE49-F238E27FC236}">
                <a16:creationId xmlns:a16="http://schemas.microsoft.com/office/drawing/2014/main" id="{E5E5DBD0-1F06-4D2B-8DCD-A44EC59A35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89194" y="4376475"/>
            <a:ext cx="1629132" cy="975101"/>
          </a:xfrm>
          <a:prstGeom prst="rect">
            <a:avLst/>
          </a:prstGeom>
        </p:spPr>
      </p:pic>
      <p:pic>
        <p:nvPicPr>
          <p:cNvPr id="14" name="Billede 13">
            <a:hlinkClick r:id="rId11"/>
            <a:extLst>
              <a:ext uri="{FF2B5EF4-FFF2-40B4-BE49-F238E27FC236}">
                <a16:creationId xmlns:a16="http://schemas.microsoft.com/office/drawing/2014/main" id="{31B02A0C-E5A9-4382-814E-BDAE9272BCE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73670" y="3322350"/>
            <a:ext cx="1797783" cy="978343"/>
          </a:xfrm>
          <a:prstGeom prst="rect">
            <a:avLst/>
          </a:prstGeom>
        </p:spPr>
      </p:pic>
      <p:pic>
        <p:nvPicPr>
          <p:cNvPr id="15" name="Billede 14">
            <a:hlinkClick r:id="rId13"/>
            <a:extLst>
              <a:ext uri="{FF2B5EF4-FFF2-40B4-BE49-F238E27FC236}">
                <a16:creationId xmlns:a16="http://schemas.microsoft.com/office/drawing/2014/main" id="{C33240CD-9532-4754-B381-76E0AB96CC0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98823" y="4300692"/>
            <a:ext cx="1915039" cy="975101"/>
          </a:xfrm>
          <a:prstGeom prst="rect">
            <a:avLst/>
          </a:prstGeom>
        </p:spPr>
      </p:pic>
      <p:pic>
        <p:nvPicPr>
          <p:cNvPr id="7" name="Billede 6">
            <a:hlinkClick r:id="rId15"/>
            <a:extLst>
              <a:ext uri="{FF2B5EF4-FFF2-40B4-BE49-F238E27FC236}">
                <a16:creationId xmlns:a16="http://schemas.microsoft.com/office/drawing/2014/main" id="{174B0EF5-ADC0-402E-8CB1-2194ECB724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24440" y="3139330"/>
            <a:ext cx="1554341" cy="896735"/>
          </a:xfrm>
          <a:prstGeom prst="rect">
            <a:avLst/>
          </a:prstGeom>
        </p:spPr>
      </p:pic>
      <p:pic>
        <p:nvPicPr>
          <p:cNvPr id="16" name="Billede 15">
            <a:hlinkClick r:id="rId17"/>
            <a:extLst>
              <a:ext uri="{FF2B5EF4-FFF2-40B4-BE49-F238E27FC236}">
                <a16:creationId xmlns:a16="http://schemas.microsoft.com/office/drawing/2014/main" id="{EDC4078B-4092-49AC-A446-54A44C461FB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41979" y="4028942"/>
            <a:ext cx="1277460" cy="1200234"/>
          </a:xfrm>
          <a:prstGeom prst="rect">
            <a:avLst/>
          </a:prstGeom>
        </p:spPr>
      </p:pic>
      <p:grpSp>
        <p:nvGrpSpPr>
          <p:cNvPr id="18" name="Gruppe 17">
            <a:extLst>
              <a:ext uri="{FF2B5EF4-FFF2-40B4-BE49-F238E27FC236}">
                <a16:creationId xmlns:a16="http://schemas.microsoft.com/office/drawing/2014/main" id="{25A9E8C7-51DB-438F-92C6-9E45A3743AF8}"/>
              </a:ext>
            </a:extLst>
          </p:cNvPr>
          <p:cNvGrpSpPr/>
          <p:nvPr/>
        </p:nvGrpSpPr>
        <p:grpSpPr>
          <a:xfrm>
            <a:off x="778117" y="365125"/>
            <a:ext cx="10941707" cy="892551"/>
            <a:chOff x="778117" y="365125"/>
            <a:chExt cx="10941707" cy="892551"/>
          </a:xfrm>
        </p:grpSpPr>
        <p:grpSp>
          <p:nvGrpSpPr>
            <p:cNvPr id="19" name="Gruppe 18">
              <a:extLst>
                <a:ext uri="{FF2B5EF4-FFF2-40B4-BE49-F238E27FC236}">
                  <a16:creationId xmlns:a16="http://schemas.microsoft.com/office/drawing/2014/main" id="{0B012976-68B4-4680-A9A5-F440B729A35F}"/>
                </a:ext>
              </a:extLst>
            </p:cNvPr>
            <p:cNvGrpSpPr/>
            <p:nvPr/>
          </p:nvGrpSpPr>
          <p:grpSpPr>
            <a:xfrm>
              <a:off x="10313849" y="365125"/>
              <a:ext cx="1405975" cy="880659"/>
              <a:chOff x="10253785" y="5612216"/>
              <a:chExt cx="1405975" cy="880659"/>
            </a:xfrm>
          </p:grpSpPr>
          <p:pic>
            <p:nvPicPr>
              <p:cNvPr id="21" name="Picture 12" descr="Et billede, der indeholder bordservice, plade, service&#10;&#10;Beskrivelse, der er oprettet med meget høj tiltro">
                <a:extLst>
                  <a:ext uri="{FF2B5EF4-FFF2-40B4-BE49-F238E27FC236}">
                    <a16:creationId xmlns:a16="http://schemas.microsoft.com/office/drawing/2014/main" id="{EDCA7945-83FF-488E-847F-974D9D3D3F1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22" name="Tekstfelt 21">
                <a:extLst>
                  <a:ext uri="{FF2B5EF4-FFF2-40B4-BE49-F238E27FC236}">
                    <a16:creationId xmlns:a16="http://schemas.microsoft.com/office/drawing/2014/main" id="{E8DB3693-0944-4481-A193-13B703CCD05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0" name="Tekstfelt 19">
              <a:extLst>
                <a:ext uri="{FF2B5EF4-FFF2-40B4-BE49-F238E27FC236}">
                  <a16:creationId xmlns:a16="http://schemas.microsoft.com/office/drawing/2014/main" id="{70D1F0A9-FB15-4C25-9F76-4FAB667CC2F4}"/>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spTree>
    <p:extLst>
      <p:ext uri="{BB962C8B-B14F-4D97-AF65-F5344CB8AC3E}">
        <p14:creationId xmlns:p14="http://schemas.microsoft.com/office/powerpoint/2010/main" val="72213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hlinkClick r:id="rId3"/>
            <a:extLst>
              <a:ext uri="{FF2B5EF4-FFF2-40B4-BE49-F238E27FC236}">
                <a16:creationId xmlns:a16="http://schemas.microsoft.com/office/drawing/2014/main" id="{05503E7B-8BA6-4E84-98B0-4F7EE47AD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3541" y="3337838"/>
            <a:ext cx="2793327" cy="1594376"/>
          </a:xfrm>
          <a:prstGeom prst="rect">
            <a:avLst/>
          </a:prstGeom>
        </p:spPr>
      </p:pic>
      <p:pic>
        <p:nvPicPr>
          <p:cNvPr id="1027" name="Picture 3">
            <a:hlinkClick r:id="rId5"/>
            <a:extLst>
              <a:ext uri="{FF2B5EF4-FFF2-40B4-BE49-F238E27FC236}">
                <a16:creationId xmlns:a16="http://schemas.microsoft.com/office/drawing/2014/main" id="{FBAE8274-02BD-4FBE-8367-83D0B6418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927" y="4896120"/>
            <a:ext cx="2769504" cy="15520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hlinkClick r:id="rId7"/>
            <a:extLst>
              <a:ext uri="{FF2B5EF4-FFF2-40B4-BE49-F238E27FC236}">
                <a16:creationId xmlns:a16="http://schemas.microsoft.com/office/drawing/2014/main" id="{CCDD8BE4-E7D4-416C-8D71-C0182442E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17" y="2094844"/>
            <a:ext cx="3053271" cy="17111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hlinkClick r:id="rId9"/>
            <a:extLst>
              <a:ext uri="{FF2B5EF4-FFF2-40B4-BE49-F238E27FC236}">
                <a16:creationId xmlns:a16="http://schemas.microsoft.com/office/drawing/2014/main" id="{95E195FC-D50E-49C4-B69C-551B1F937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1310" y="2113458"/>
            <a:ext cx="2793327" cy="156542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e 7">
            <a:extLst>
              <a:ext uri="{FF2B5EF4-FFF2-40B4-BE49-F238E27FC236}">
                <a16:creationId xmlns:a16="http://schemas.microsoft.com/office/drawing/2014/main" id="{CD98B69C-DE64-4317-9763-AF5AAEF3D229}"/>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25BAAC86-A27F-43A1-AF1D-5DB6C95A6557}"/>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FD0E82C3-0ADC-470B-8B48-7DC404352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8D24ABBD-8E6A-400D-AE72-D54F49D65C2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2368961C-D9B7-4775-9F98-2EA0607069B7}"/>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pic>
        <p:nvPicPr>
          <p:cNvPr id="2050" name="Picture 2">
            <a:hlinkClick r:id="rId12"/>
            <a:extLst>
              <a:ext uri="{FF2B5EF4-FFF2-40B4-BE49-F238E27FC236}">
                <a16:creationId xmlns:a16="http://schemas.microsoft.com/office/drawing/2014/main" id="{F6C42D40-2B99-44AB-ADE5-0675C22694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4944106"/>
            <a:ext cx="2566257" cy="1438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별1듬 • ( ; *iiii뾰뀌렇렬텭톁볓目렇*주주~言言는 ">
            <a:hlinkClick r:id="rId14"/>
            <a:extLst>
              <a:ext uri="{FF2B5EF4-FFF2-40B4-BE49-F238E27FC236}">
                <a16:creationId xmlns:a16="http://schemas.microsoft.com/office/drawing/2014/main" id="{01CEC56A-5E90-4619-84FE-E154906CD2B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38748" y="3366655"/>
            <a:ext cx="3528730" cy="127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4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 7">
            <a:extLst>
              <a:ext uri="{FF2B5EF4-FFF2-40B4-BE49-F238E27FC236}">
                <a16:creationId xmlns:a16="http://schemas.microsoft.com/office/drawing/2014/main" id="{CD98B69C-DE64-4317-9763-AF5AAEF3D229}"/>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25BAAC86-A27F-43A1-AF1D-5DB6C95A6557}"/>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FD0E82C3-0ADC-470B-8B48-7DC4043528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8D24ABBD-8E6A-400D-AE72-D54F49D65C2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2368961C-D9B7-4775-9F98-2EA0607069B7}"/>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pic>
        <p:nvPicPr>
          <p:cNvPr id="5" name="Billede 4">
            <a:hlinkClick r:id="rId4"/>
            <a:extLst>
              <a:ext uri="{FF2B5EF4-FFF2-40B4-BE49-F238E27FC236}">
                <a16:creationId xmlns:a16="http://schemas.microsoft.com/office/drawing/2014/main" id="{460C1D21-F66E-44B8-BABF-ACCE088383DF}"/>
              </a:ext>
            </a:extLst>
          </p:cNvPr>
          <p:cNvPicPr>
            <a:picLocks noChangeAspect="1"/>
          </p:cNvPicPr>
          <p:nvPr/>
        </p:nvPicPr>
        <p:blipFill>
          <a:blip r:embed="rId5"/>
          <a:stretch>
            <a:fillRect/>
          </a:stretch>
        </p:blipFill>
        <p:spPr>
          <a:xfrm>
            <a:off x="904986" y="1510847"/>
            <a:ext cx="6857289" cy="3836306"/>
          </a:xfrm>
          <a:prstGeom prst="rect">
            <a:avLst/>
          </a:prstGeom>
        </p:spPr>
      </p:pic>
      <p:pic>
        <p:nvPicPr>
          <p:cNvPr id="3" name="Billede 2">
            <a:hlinkClick r:id="rId6"/>
            <a:extLst>
              <a:ext uri="{FF2B5EF4-FFF2-40B4-BE49-F238E27FC236}">
                <a16:creationId xmlns:a16="http://schemas.microsoft.com/office/drawing/2014/main" id="{D88C0D02-F000-4479-9F06-8CBE66A23894}"/>
              </a:ext>
            </a:extLst>
          </p:cNvPr>
          <p:cNvPicPr>
            <a:picLocks noChangeAspect="1"/>
          </p:cNvPicPr>
          <p:nvPr/>
        </p:nvPicPr>
        <p:blipFill>
          <a:blip r:embed="rId7"/>
          <a:stretch>
            <a:fillRect/>
          </a:stretch>
        </p:blipFill>
        <p:spPr>
          <a:xfrm>
            <a:off x="6105319" y="2834640"/>
            <a:ext cx="5181695" cy="3429000"/>
          </a:xfrm>
          <a:prstGeom prst="rect">
            <a:avLst/>
          </a:prstGeom>
        </p:spPr>
      </p:pic>
    </p:spTree>
    <p:extLst>
      <p:ext uri="{BB962C8B-B14F-4D97-AF65-F5344CB8AC3E}">
        <p14:creationId xmlns:p14="http://schemas.microsoft.com/office/powerpoint/2010/main" val="351611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ktangel 14">
            <a:extLst>
              <a:ext uri="{FF2B5EF4-FFF2-40B4-BE49-F238E27FC236}">
                <a16:creationId xmlns:a16="http://schemas.microsoft.com/office/drawing/2014/main" id="{134D9EF3-AB3F-4330-A8F4-76246FAF978F}"/>
              </a:ext>
            </a:extLst>
          </p:cNvPr>
          <p:cNvSpPr/>
          <p:nvPr/>
        </p:nvSpPr>
        <p:spPr>
          <a:xfrm>
            <a:off x="1158949" y="2215469"/>
            <a:ext cx="10406652" cy="2923877"/>
          </a:xfrm>
          <a:prstGeom prst="rect">
            <a:avLst/>
          </a:prstGeom>
        </p:spPr>
        <p:txBody>
          <a:bodyPr wrap="square">
            <a:spAutoFit/>
          </a:bodyPr>
          <a:lstStyle/>
          <a:p>
            <a:pPr fontAlgn="ctr"/>
            <a:r>
              <a:rPr lang="da-DK" sz="2000" dirty="0"/>
              <a:t>Bag enhver klang er der en </a:t>
            </a:r>
            <a:r>
              <a:rPr lang="da-DK" sz="2800" b="1" dirty="0"/>
              <a:t>T</a:t>
            </a:r>
            <a:r>
              <a:rPr lang="da-DK" sz="2000" dirty="0"/>
              <a:t>eknologi</a:t>
            </a:r>
          </a:p>
          <a:p>
            <a:pPr fontAlgn="ctr"/>
            <a:r>
              <a:rPr lang="da-DK" sz="2000" dirty="0"/>
              <a:t>Bag ethvert instrument er der en </a:t>
            </a:r>
            <a:r>
              <a:rPr lang="da-DK" sz="2800" b="1" dirty="0" err="1"/>
              <a:t>E</a:t>
            </a:r>
            <a:r>
              <a:rPr lang="da-DK" sz="2000" dirty="0" err="1"/>
              <a:t>ngineer</a:t>
            </a:r>
            <a:r>
              <a:rPr lang="da-DK" sz="2000" dirty="0"/>
              <a:t> (ingeniør), der benytter teknologi til at bygge med</a:t>
            </a:r>
          </a:p>
          <a:p>
            <a:pPr fontAlgn="ctr"/>
            <a:r>
              <a:rPr lang="da-DK" sz="2000" dirty="0"/>
              <a:t>Bag enhver teknologi er der en </a:t>
            </a:r>
            <a:r>
              <a:rPr lang="da-DK" sz="2800" b="1" dirty="0"/>
              <a:t>S</a:t>
            </a:r>
            <a:r>
              <a:rPr lang="da-DK" sz="2000" dirty="0"/>
              <a:t>cience, som ofte benytter sig af </a:t>
            </a:r>
            <a:r>
              <a:rPr lang="da-DK" sz="2800" b="1" dirty="0"/>
              <a:t>M</a:t>
            </a:r>
            <a:r>
              <a:rPr lang="da-DK" sz="2000" dirty="0"/>
              <a:t>atematik til at forstå og forklare lydens væsen og repræsentation i verden (mekanisk, elektrisk såvel som digitalt)</a:t>
            </a:r>
          </a:p>
          <a:p>
            <a:pPr fontAlgn="ctr"/>
            <a:endParaRPr lang="da-DK" sz="2000" dirty="0"/>
          </a:p>
          <a:p>
            <a:pPr fontAlgn="ctr"/>
            <a:r>
              <a:rPr lang="da-DK" sz="2000" dirty="0"/>
              <a:t>Musikerne (</a:t>
            </a:r>
            <a:r>
              <a:rPr lang="da-DK" sz="2800" b="1" dirty="0"/>
              <a:t>A</a:t>
            </a:r>
            <a:r>
              <a:rPr lang="da-DK" sz="2000" dirty="0"/>
              <a:t>rt) bruger instrumenterne til at skabe følelser hos lytterne.</a:t>
            </a:r>
          </a:p>
          <a:p>
            <a:pPr fontAlgn="ctr"/>
            <a:r>
              <a:rPr lang="da-DK" sz="2000" dirty="0"/>
              <a:t>At forstå hvordan vi oplever lyden er også en videnskab i sin egen ret. </a:t>
            </a:r>
            <a:r>
              <a:rPr lang="da-DK" sz="2000"/>
              <a:t>(biologisk </a:t>
            </a:r>
            <a:r>
              <a:rPr lang="da-DK" sz="2000" dirty="0"/>
              <a:t>og psykologisk)</a:t>
            </a:r>
          </a:p>
          <a:p>
            <a:pPr marL="171450" indent="-171450" fontAlgn="ctr">
              <a:buFontTx/>
              <a:buChar char="-"/>
            </a:pPr>
            <a:endParaRPr lang="da-DK" sz="1200" b="1" dirty="0"/>
          </a:p>
        </p:txBody>
      </p:sp>
      <p:grpSp>
        <p:nvGrpSpPr>
          <p:cNvPr id="14" name="Gruppe 13">
            <a:extLst>
              <a:ext uri="{FF2B5EF4-FFF2-40B4-BE49-F238E27FC236}">
                <a16:creationId xmlns:a16="http://schemas.microsoft.com/office/drawing/2014/main" id="{ED2C666C-4020-4104-BD1C-2829F8A93E78}"/>
              </a:ext>
            </a:extLst>
          </p:cNvPr>
          <p:cNvGrpSpPr/>
          <p:nvPr/>
        </p:nvGrpSpPr>
        <p:grpSpPr>
          <a:xfrm>
            <a:off x="778117" y="365125"/>
            <a:ext cx="10941707" cy="892551"/>
            <a:chOff x="778117" y="365125"/>
            <a:chExt cx="10941707" cy="892551"/>
          </a:xfrm>
        </p:grpSpPr>
        <p:grpSp>
          <p:nvGrpSpPr>
            <p:cNvPr id="16" name="Gruppe 15">
              <a:extLst>
                <a:ext uri="{FF2B5EF4-FFF2-40B4-BE49-F238E27FC236}">
                  <a16:creationId xmlns:a16="http://schemas.microsoft.com/office/drawing/2014/main" id="{85A615C1-7E6B-47F6-ACB2-E1FB4448D19F}"/>
                </a:ext>
              </a:extLst>
            </p:cNvPr>
            <p:cNvGrpSpPr/>
            <p:nvPr/>
          </p:nvGrpSpPr>
          <p:grpSpPr>
            <a:xfrm>
              <a:off x="10313849" y="365125"/>
              <a:ext cx="1405975" cy="880659"/>
              <a:chOff x="10253785" y="5612216"/>
              <a:chExt cx="1405975" cy="880659"/>
            </a:xfrm>
          </p:grpSpPr>
          <p:pic>
            <p:nvPicPr>
              <p:cNvPr id="18" name="Picture 12" descr="Et billede, der indeholder bordservice, plade, service&#10;&#10;Beskrivelse, der er oprettet med meget høj tiltro">
                <a:extLst>
                  <a:ext uri="{FF2B5EF4-FFF2-40B4-BE49-F238E27FC236}">
                    <a16:creationId xmlns:a16="http://schemas.microsoft.com/office/drawing/2014/main" id="{1B2180C8-729F-407F-AC0F-57FCB5492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9" name="Tekstfelt 18">
                <a:extLst>
                  <a:ext uri="{FF2B5EF4-FFF2-40B4-BE49-F238E27FC236}">
                    <a16:creationId xmlns:a16="http://schemas.microsoft.com/office/drawing/2014/main" id="{E59DCE47-2813-4387-BBFB-5378F7A68D0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7" name="Tekstfelt 16">
              <a:extLst>
                <a:ext uri="{FF2B5EF4-FFF2-40B4-BE49-F238E27FC236}">
                  <a16:creationId xmlns:a16="http://schemas.microsoft.com/office/drawing/2014/main" id="{569FF0B6-DA70-47D5-9714-DC5C76CFAF60}"/>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(Instrumenter og teknologi – gensidig påvirkning)</a:t>
              </a:r>
            </a:p>
          </p:txBody>
        </p:sp>
      </p:grpSp>
    </p:spTree>
    <p:extLst>
      <p:ext uri="{BB962C8B-B14F-4D97-AF65-F5344CB8AC3E}">
        <p14:creationId xmlns:p14="http://schemas.microsoft.com/office/powerpoint/2010/main" val="20242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19049A1-3AA8-417B-8996-9EA9F9860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 y="1637999"/>
            <a:ext cx="10835640" cy="470673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e 4">
            <a:extLst>
              <a:ext uri="{FF2B5EF4-FFF2-40B4-BE49-F238E27FC236}">
                <a16:creationId xmlns:a16="http://schemas.microsoft.com/office/drawing/2014/main" id="{5D707B5E-02F6-4381-BCE0-47D06EDF5BCF}"/>
              </a:ext>
            </a:extLst>
          </p:cNvPr>
          <p:cNvGrpSpPr/>
          <p:nvPr/>
        </p:nvGrpSpPr>
        <p:grpSpPr>
          <a:xfrm>
            <a:off x="778117" y="365125"/>
            <a:ext cx="10941707" cy="892551"/>
            <a:chOff x="778117" y="365125"/>
            <a:chExt cx="10941707" cy="892551"/>
          </a:xfrm>
        </p:grpSpPr>
        <p:grpSp>
          <p:nvGrpSpPr>
            <p:cNvPr id="6" name="Gruppe 5">
              <a:extLst>
                <a:ext uri="{FF2B5EF4-FFF2-40B4-BE49-F238E27FC236}">
                  <a16:creationId xmlns:a16="http://schemas.microsoft.com/office/drawing/2014/main" id="{989C012B-16AD-4565-A5F5-EF1AE87341BE}"/>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C9B694DF-D438-4981-8FD2-345F31E880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41818872-9B94-4D87-8E34-45F198DF362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330F9216-4E1A-4F0C-9993-3EE548B28C7A}"/>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(Toner/noder i det moderne vestlige system)</a:t>
              </a:r>
            </a:p>
          </p:txBody>
        </p:sp>
      </p:grpSp>
      <p:grpSp>
        <p:nvGrpSpPr>
          <p:cNvPr id="10" name="Gruppe 9">
            <a:extLst>
              <a:ext uri="{FF2B5EF4-FFF2-40B4-BE49-F238E27FC236}">
                <a16:creationId xmlns:a16="http://schemas.microsoft.com/office/drawing/2014/main" id="{1CB30CCB-3461-4B8F-B25E-3A7CD9FD4496}"/>
              </a:ext>
            </a:extLst>
          </p:cNvPr>
          <p:cNvGrpSpPr/>
          <p:nvPr/>
        </p:nvGrpSpPr>
        <p:grpSpPr>
          <a:xfrm>
            <a:off x="4682834" y="4433455"/>
            <a:ext cx="4211781" cy="1911275"/>
            <a:chOff x="4682834" y="4433455"/>
            <a:chExt cx="4211781" cy="1911275"/>
          </a:xfrm>
        </p:grpSpPr>
        <p:cxnSp>
          <p:nvCxnSpPr>
            <p:cNvPr id="3" name="Lige pilforbindelse 2">
              <a:extLst>
                <a:ext uri="{FF2B5EF4-FFF2-40B4-BE49-F238E27FC236}">
                  <a16:creationId xmlns:a16="http://schemas.microsoft.com/office/drawing/2014/main" id="{4B9C48FA-916B-4DC6-8A57-F201769DD2D8}"/>
                </a:ext>
              </a:extLst>
            </p:cNvPr>
            <p:cNvCxnSpPr/>
            <p:nvPr/>
          </p:nvCxnSpPr>
          <p:spPr>
            <a:xfrm>
              <a:off x="6400800" y="4433455"/>
              <a:ext cx="0" cy="1427018"/>
            </a:xfrm>
            <a:prstGeom prst="straightConnector1">
              <a:avLst/>
            </a:prstGeom>
            <a:ln w="38100">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Tekstfelt 3">
              <a:extLst>
                <a:ext uri="{FF2B5EF4-FFF2-40B4-BE49-F238E27FC236}">
                  <a16:creationId xmlns:a16="http://schemas.microsoft.com/office/drawing/2014/main" id="{6A3A7028-DCD0-47FB-840D-A6E66A392A1E}"/>
                </a:ext>
              </a:extLst>
            </p:cNvPr>
            <p:cNvSpPr txBox="1"/>
            <p:nvPr/>
          </p:nvSpPr>
          <p:spPr>
            <a:xfrm>
              <a:off x="4682834" y="5975398"/>
              <a:ext cx="4211781" cy="369332"/>
            </a:xfrm>
            <a:prstGeom prst="rect">
              <a:avLst/>
            </a:prstGeom>
            <a:noFill/>
          </p:spPr>
          <p:txBody>
            <a:bodyPr wrap="square" rtlCol="0">
              <a:spAutoFit/>
            </a:bodyPr>
            <a:lstStyle/>
            <a:p>
              <a:r>
                <a:rPr lang="da-DK" dirty="0">
                  <a:solidFill>
                    <a:schemeClr val="bg1">
                      <a:lumMod val="95000"/>
                    </a:schemeClr>
                  </a:solidFill>
                </a:rPr>
                <a:t>Kammertonen A4  (440Hz)</a:t>
              </a:r>
            </a:p>
          </p:txBody>
        </p:sp>
      </p:grpSp>
    </p:spTree>
    <p:extLst>
      <p:ext uri="{BB962C8B-B14F-4D97-AF65-F5344CB8AC3E}">
        <p14:creationId xmlns:p14="http://schemas.microsoft.com/office/powerpoint/2010/main" val="155220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felt 7">
            <a:extLst>
              <a:ext uri="{FF2B5EF4-FFF2-40B4-BE49-F238E27FC236}">
                <a16:creationId xmlns:a16="http://schemas.microsoft.com/office/drawing/2014/main" id="{11595469-17A4-45C4-82D6-EDA954B286A4}"/>
              </a:ext>
            </a:extLst>
          </p:cNvPr>
          <p:cNvSpPr txBox="1"/>
          <p:nvPr/>
        </p:nvSpPr>
        <p:spPr>
          <a:xfrm>
            <a:off x="7025640" y="5639394"/>
            <a:ext cx="4480560" cy="923330"/>
          </a:xfrm>
          <a:prstGeom prst="rect">
            <a:avLst/>
          </a:prstGeom>
          <a:noFill/>
        </p:spPr>
        <p:txBody>
          <a:bodyPr wrap="square" rtlCol="0">
            <a:spAutoFit/>
          </a:bodyPr>
          <a:lstStyle/>
          <a:p>
            <a:r>
              <a:rPr lang="da-DK" dirty="0"/>
              <a:t>Se mere i udleveret regneark: </a:t>
            </a:r>
          </a:p>
          <a:p>
            <a:r>
              <a:rPr lang="da-DK" dirty="0"/>
              <a:t>”Noder frekvenser og midi numre.xlsx”</a:t>
            </a:r>
          </a:p>
          <a:p>
            <a:endParaRPr lang="da-DK" dirty="0"/>
          </a:p>
        </p:txBody>
      </p:sp>
      <p:pic>
        <p:nvPicPr>
          <p:cNvPr id="10" name="Billede 9">
            <a:extLst>
              <a:ext uri="{FF2B5EF4-FFF2-40B4-BE49-F238E27FC236}">
                <a16:creationId xmlns:a16="http://schemas.microsoft.com/office/drawing/2014/main" id="{74352956-BF79-45DB-82E2-B3951E4CA2B5}"/>
              </a:ext>
            </a:extLst>
          </p:cNvPr>
          <p:cNvPicPr>
            <a:picLocks noChangeAspect="1"/>
          </p:cNvPicPr>
          <p:nvPr/>
        </p:nvPicPr>
        <p:blipFill>
          <a:blip r:embed="rId3"/>
          <a:stretch>
            <a:fillRect/>
          </a:stretch>
        </p:blipFill>
        <p:spPr>
          <a:xfrm>
            <a:off x="2576513" y="1704725"/>
            <a:ext cx="4045268" cy="4665040"/>
          </a:xfrm>
          <a:prstGeom prst="rect">
            <a:avLst/>
          </a:prstGeom>
        </p:spPr>
      </p:pic>
      <p:grpSp>
        <p:nvGrpSpPr>
          <p:cNvPr id="4" name="Gruppe 3">
            <a:extLst>
              <a:ext uri="{FF2B5EF4-FFF2-40B4-BE49-F238E27FC236}">
                <a16:creationId xmlns:a16="http://schemas.microsoft.com/office/drawing/2014/main" id="{200C3742-19FF-4ED6-8617-85003D360B59}"/>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8BBE357D-AF14-4E6E-B2E8-3228B6AB0FBE}"/>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3983B215-BE29-440F-A12E-54C0567C4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2F54ED29-2CCA-44ED-BC29-462B8D3C98A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0768E142-087F-416A-A27F-AA4048E9411A}"/>
                </a:ext>
              </a:extLst>
            </p:cNvPr>
            <p:cNvSpPr txBox="1"/>
            <p:nvPr/>
          </p:nvSpPr>
          <p:spPr>
            <a:xfrm>
              <a:off x="778117" y="488235"/>
              <a:ext cx="9137407" cy="769441"/>
            </a:xfrm>
            <a:prstGeom prst="rect">
              <a:avLst/>
            </a:prstGeom>
            <a:noFill/>
          </p:spPr>
          <p:txBody>
            <a:bodyPr wrap="square" rtlCol="0">
              <a:spAutoFit/>
            </a:bodyPr>
            <a:lstStyle/>
            <a:p>
              <a:r>
                <a:rPr lang="da-DK" sz="4400" dirty="0"/>
                <a:t>Spor 4 Modul a:  Intro </a:t>
              </a:r>
              <a:r>
                <a:rPr lang="da-DK" sz="1400" dirty="0"/>
                <a:t>(Toner/noder i det moderne vestlige system)</a:t>
              </a:r>
            </a:p>
          </p:txBody>
        </p:sp>
      </p:grpSp>
      <p:sp>
        <p:nvSpPr>
          <p:cNvPr id="2" name="Tekstfelt 1">
            <a:extLst>
              <a:ext uri="{FF2B5EF4-FFF2-40B4-BE49-F238E27FC236}">
                <a16:creationId xmlns:a16="http://schemas.microsoft.com/office/drawing/2014/main" id="{DEAE3297-2287-4568-B50F-3CDB4A4AE7D6}"/>
              </a:ext>
            </a:extLst>
          </p:cNvPr>
          <p:cNvSpPr txBox="1"/>
          <p:nvPr/>
        </p:nvSpPr>
        <p:spPr>
          <a:xfrm>
            <a:off x="7185143" y="1995055"/>
            <a:ext cx="3754582" cy="646331"/>
          </a:xfrm>
          <a:prstGeom prst="rect">
            <a:avLst/>
          </a:prstGeom>
          <a:noFill/>
        </p:spPr>
        <p:txBody>
          <a:bodyPr wrap="square" rtlCol="0">
            <a:spAutoFit/>
          </a:bodyPr>
          <a:lstStyle/>
          <a:p>
            <a:r>
              <a:rPr lang="da-DK" dirty="0"/>
              <a:t>En halv tone mellem alle noder. </a:t>
            </a:r>
          </a:p>
          <a:p>
            <a:r>
              <a:rPr lang="da-DK" dirty="0"/>
              <a:t>Også kaldet en semitone.</a:t>
            </a:r>
          </a:p>
        </p:txBody>
      </p:sp>
    </p:spTree>
    <p:extLst>
      <p:ext uri="{BB962C8B-B14F-4D97-AF65-F5344CB8AC3E}">
        <p14:creationId xmlns:p14="http://schemas.microsoft.com/office/powerpoint/2010/main" val="346917448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9FB52E-A7CD-45CF-89D4-4CB427BBC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10e07-855a-49fa-97e5-c45e22bdad0c"/>
    <ds:schemaRef ds:uri="f2e0a0ff-57ee-40f5-8f62-49447163ad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8F93BD-3FFA-47D5-A0F2-47578668C102}">
  <ds:schemaRefs>
    <ds:schemaRef ds:uri="http://schemas.microsoft.com/office/2006/documentManagement/types"/>
    <ds:schemaRef ds:uri="http://purl.org/dc/elements/1.1/"/>
    <ds:schemaRef ds:uri="http://www.w3.org/XML/1998/namespace"/>
    <ds:schemaRef ds:uri="f2e0a0ff-57ee-40f5-8f62-49447163ade8"/>
    <ds:schemaRef ds:uri="http://purl.org/dc/terms/"/>
    <ds:schemaRef ds:uri="http://purl.org/dc/dcmitype/"/>
    <ds:schemaRef ds:uri="http://schemas.microsoft.com/office/infopath/2007/PartnerControls"/>
    <ds:schemaRef ds:uri="http://schemas.openxmlformats.org/package/2006/metadata/core-properties"/>
    <ds:schemaRef ds:uri="9dc10e07-855a-49fa-97e5-c45e22bdad0c"/>
    <ds:schemaRef ds:uri="http://schemas.microsoft.com/office/2006/metadata/properties"/>
  </ds:schemaRefs>
</ds:datastoreItem>
</file>

<file path=customXml/itemProps3.xml><?xml version="1.0" encoding="utf-8"?>
<ds:datastoreItem xmlns:ds="http://schemas.openxmlformats.org/officeDocument/2006/customXml" ds:itemID="{F2540BAF-9830-4D30-A2F3-EA1DB29A15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7599</TotalTime>
  <Words>4885</Words>
  <Application>Microsoft Office PowerPoint</Application>
  <PresentationFormat>Widescreen</PresentationFormat>
  <Paragraphs>430</Paragraphs>
  <Slides>22</Slides>
  <Notes>22</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22</vt:i4>
      </vt:variant>
    </vt:vector>
  </HeadingPairs>
  <TitlesOfParts>
    <vt:vector size="27" baseType="lpstr">
      <vt:lpstr>Arial</vt:lpstr>
      <vt:lpstr>Calibri</vt:lpstr>
      <vt:lpstr>Calibri Light</vt:lpstr>
      <vt:lpstr>Linux Libertine</vt:lpstr>
      <vt:lpstr>Office-tema</vt:lpstr>
      <vt:lpstr>LKS4</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 | Sound Hub Denmark</dc:creator>
  <cp:lastModifiedBy>Knud Funch | Sound Hub Denmark</cp:lastModifiedBy>
  <cp:revision>2</cp:revision>
  <cp:lastPrinted>2022-03-02T09:58:27Z</cp:lastPrinted>
  <dcterms:created xsi:type="dcterms:W3CDTF">2021-11-01T12:45:32Z</dcterms:created>
  <dcterms:modified xsi:type="dcterms:W3CDTF">2022-03-02T14:00:23Z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ies>
</file>